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4" r:id="rId10"/>
    <p:sldId id="265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D7311-F252-4BC3-9AE8-BEAB87A3D865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AC735-8FD6-4ED0-9DAE-102AFD80ED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33333" r="7501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259013"/>
            <a:ext cx="9142413" cy="4597400"/>
            <a:chOff x="0" y="1423"/>
            <a:chExt cx="5759" cy="2896"/>
          </a:xfrm>
        </p:grpSpPr>
        <p:pic>
          <p:nvPicPr>
            <p:cNvPr id="3075" name="Picture 3"/>
            <p:cNvPicPr>
              <a:picLocks noChangeArrowheads="1"/>
            </p:cNvPicPr>
            <p:nvPr/>
          </p:nvPicPr>
          <p:blipFill>
            <a:blip r:embed="rId2" cstate="print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0" y="3378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3077" name="Picture 5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196"/>
              <a:ext cx="276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b"/>
          <a:lstStyle>
            <a:lvl1pPr>
              <a:defRPr>
                <a:latin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Arial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8888" r="7501" b="74445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581150"/>
            <a:ext cx="9142413" cy="5275263"/>
            <a:chOff x="0" y="996"/>
            <a:chExt cx="5759" cy="3323"/>
          </a:xfrm>
        </p:grpSpPr>
        <p:pic>
          <p:nvPicPr>
            <p:cNvPr id="2051" name="Picture 3"/>
            <p:cNvPicPr>
              <a:picLocks noChangeArrowheads="1"/>
            </p:cNvPicPr>
            <p:nvPr/>
          </p:nvPicPr>
          <p:blipFill>
            <a:blip r:embed="rId13" cstate="print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52" name="Freeform 4"/>
            <p:cNvSpPr>
              <a:spLocks/>
            </p:cNvSpPr>
            <p:nvPr/>
          </p:nvSpPr>
          <p:spPr bwMode="auto">
            <a:xfrm>
              <a:off x="0" y="3522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2053" name="Picture 5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996"/>
              <a:ext cx="276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/>
            </a:lvl1pPr>
          </a:lstStyle>
          <a:p>
            <a:fld id="{8AA1833F-0C97-48BB-BF10-55C8B4E98336}" type="datetimeFigureOut">
              <a:rPr lang="en-US" smtClean="0"/>
              <a:pPr/>
              <a:t>9/9/2009</a:t>
            </a:fld>
            <a:endParaRPr 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/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ackamasmiddlecollege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meena.wikispaces.com/" TargetMode="External"/><Relationship Id="rId4" Type="http://schemas.openxmlformats.org/officeDocument/2006/relationships/hyperlink" Target="http://www.clackamasmiddlecollege.org/Teachers/AmeenaAmdahlMason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Welcome!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smtClean="0"/>
              <a:t>September 9,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Teacher's Pictures\2008-08-17 summer 2008\summer 2008 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SMARTPenAnnotation0"/>
          <p:cNvSpPr/>
          <p:nvPr/>
        </p:nvSpPr>
        <p:spPr bwMode="auto">
          <a:xfrm>
            <a:off x="346627" y="4286250"/>
            <a:ext cx="1953661" cy="855426"/>
          </a:xfrm>
          <a:custGeom>
            <a:avLst/>
            <a:gdLst/>
            <a:ahLst/>
            <a:cxnLst/>
            <a:rect l="0" t="0" r="0" b="0"/>
            <a:pathLst>
              <a:path w="1953661" h="855426">
                <a:moveTo>
                  <a:pt x="144862" y="0"/>
                </a:moveTo>
                <a:lnTo>
                  <a:pt x="140312" y="0"/>
                </a:lnTo>
                <a:lnTo>
                  <a:pt x="138971" y="952"/>
                </a:lnTo>
                <a:lnTo>
                  <a:pt x="138077" y="2540"/>
                </a:lnTo>
                <a:lnTo>
                  <a:pt x="137482" y="4550"/>
                </a:lnTo>
                <a:lnTo>
                  <a:pt x="136132" y="5891"/>
                </a:lnTo>
                <a:lnTo>
                  <a:pt x="134280" y="6785"/>
                </a:lnTo>
                <a:lnTo>
                  <a:pt x="132092" y="7380"/>
                </a:lnTo>
                <a:lnTo>
                  <a:pt x="127122" y="10583"/>
                </a:lnTo>
                <a:lnTo>
                  <a:pt x="116170" y="20399"/>
                </a:lnTo>
                <a:lnTo>
                  <a:pt x="99444" y="43667"/>
                </a:lnTo>
                <a:lnTo>
                  <a:pt x="89434" y="53697"/>
                </a:lnTo>
                <a:lnTo>
                  <a:pt x="74041" y="65652"/>
                </a:lnTo>
                <a:lnTo>
                  <a:pt x="66396" y="75533"/>
                </a:lnTo>
                <a:lnTo>
                  <a:pt x="56737" y="96358"/>
                </a:lnTo>
                <a:lnTo>
                  <a:pt x="48228" y="109818"/>
                </a:lnTo>
                <a:lnTo>
                  <a:pt x="40001" y="121198"/>
                </a:lnTo>
                <a:lnTo>
                  <a:pt x="29736" y="143971"/>
                </a:lnTo>
                <a:lnTo>
                  <a:pt x="27020" y="152252"/>
                </a:lnTo>
                <a:lnTo>
                  <a:pt x="24860" y="160060"/>
                </a:lnTo>
                <a:lnTo>
                  <a:pt x="18253" y="178055"/>
                </a:lnTo>
                <a:lnTo>
                  <a:pt x="17594" y="181568"/>
                </a:lnTo>
                <a:lnTo>
                  <a:pt x="14321" y="188012"/>
                </a:lnTo>
                <a:lnTo>
                  <a:pt x="12115" y="191064"/>
                </a:lnTo>
                <a:lnTo>
                  <a:pt x="9663" y="199535"/>
                </a:lnTo>
                <a:lnTo>
                  <a:pt x="8090" y="225045"/>
                </a:lnTo>
                <a:lnTo>
                  <a:pt x="5335" y="238450"/>
                </a:lnTo>
                <a:lnTo>
                  <a:pt x="968" y="254167"/>
                </a:lnTo>
                <a:lnTo>
                  <a:pt x="356" y="258027"/>
                </a:lnTo>
                <a:lnTo>
                  <a:pt x="2215" y="267396"/>
                </a:lnTo>
                <a:lnTo>
                  <a:pt x="4044" y="272561"/>
                </a:lnTo>
                <a:lnTo>
                  <a:pt x="4311" y="276957"/>
                </a:lnTo>
                <a:lnTo>
                  <a:pt x="3536" y="280840"/>
                </a:lnTo>
                <a:lnTo>
                  <a:pt x="2068" y="284382"/>
                </a:lnTo>
                <a:lnTo>
                  <a:pt x="0" y="298467"/>
                </a:lnTo>
                <a:lnTo>
                  <a:pt x="2057" y="309182"/>
                </a:lnTo>
                <a:lnTo>
                  <a:pt x="5193" y="320294"/>
                </a:lnTo>
                <a:lnTo>
                  <a:pt x="7372" y="344097"/>
                </a:lnTo>
                <a:lnTo>
                  <a:pt x="12155" y="358388"/>
                </a:lnTo>
                <a:lnTo>
                  <a:pt x="19605" y="374688"/>
                </a:lnTo>
                <a:lnTo>
                  <a:pt x="22517" y="388460"/>
                </a:lnTo>
                <a:lnTo>
                  <a:pt x="24764" y="403154"/>
                </a:lnTo>
                <a:lnTo>
                  <a:pt x="31384" y="423089"/>
                </a:lnTo>
                <a:lnTo>
                  <a:pt x="39378" y="444765"/>
                </a:lnTo>
                <a:lnTo>
                  <a:pt x="53455" y="469438"/>
                </a:lnTo>
                <a:lnTo>
                  <a:pt x="63906" y="484805"/>
                </a:lnTo>
                <a:lnTo>
                  <a:pt x="67535" y="494060"/>
                </a:lnTo>
                <a:lnTo>
                  <a:pt x="71760" y="499935"/>
                </a:lnTo>
                <a:lnTo>
                  <a:pt x="79352" y="505721"/>
                </a:lnTo>
                <a:lnTo>
                  <a:pt x="84044" y="508597"/>
                </a:lnTo>
                <a:lnTo>
                  <a:pt x="87172" y="512419"/>
                </a:lnTo>
                <a:lnTo>
                  <a:pt x="89257" y="516873"/>
                </a:lnTo>
                <a:lnTo>
                  <a:pt x="92526" y="525948"/>
                </a:lnTo>
                <a:lnTo>
                  <a:pt x="99722" y="536413"/>
                </a:lnTo>
                <a:lnTo>
                  <a:pt x="105115" y="542571"/>
                </a:lnTo>
                <a:lnTo>
                  <a:pt x="118057" y="551392"/>
                </a:lnTo>
                <a:lnTo>
                  <a:pt x="160944" y="576014"/>
                </a:lnTo>
                <a:lnTo>
                  <a:pt x="198155" y="600028"/>
                </a:lnTo>
                <a:lnTo>
                  <a:pt x="240962" y="624625"/>
                </a:lnTo>
                <a:lnTo>
                  <a:pt x="260860" y="636030"/>
                </a:lnTo>
                <a:lnTo>
                  <a:pt x="272935" y="639867"/>
                </a:lnTo>
                <a:lnTo>
                  <a:pt x="284651" y="642525"/>
                </a:lnTo>
                <a:lnTo>
                  <a:pt x="342200" y="664908"/>
                </a:lnTo>
                <a:lnTo>
                  <a:pt x="367217" y="670454"/>
                </a:lnTo>
                <a:lnTo>
                  <a:pt x="378942" y="674217"/>
                </a:lnTo>
                <a:lnTo>
                  <a:pt x="401991" y="679172"/>
                </a:lnTo>
                <a:lnTo>
                  <a:pt x="438541" y="689042"/>
                </a:lnTo>
                <a:lnTo>
                  <a:pt x="499578" y="694060"/>
                </a:lnTo>
                <a:lnTo>
                  <a:pt x="550572" y="698882"/>
                </a:lnTo>
                <a:lnTo>
                  <a:pt x="605019" y="702410"/>
                </a:lnTo>
                <a:lnTo>
                  <a:pt x="658395" y="700246"/>
                </a:lnTo>
                <a:lnTo>
                  <a:pt x="713978" y="690982"/>
                </a:lnTo>
                <a:lnTo>
                  <a:pt x="763346" y="685150"/>
                </a:lnTo>
                <a:lnTo>
                  <a:pt x="802226" y="672157"/>
                </a:lnTo>
                <a:lnTo>
                  <a:pt x="822964" y="669346"/>
                </a:lnTo>
                <a:lnTo>
                  <a:pt x="874704" y="668666"/>
                </a:lnTo>
                <a:lnTo>
                  <a:pt x="877169" y="669615"/>
                </a:lnTo>
                <a:lnTo>
                  <a:pt x="878812" y="671200"/>
                </a:lnTo>
                <a:lnTo>
                  <a:pt x="879907" y="673209"/>
                </a:lnTo>
                <a:lnTo>
                  <a:pt x="881124" y="677982"/>
                </a:lnTo>
                <a:lnTo>
                  <a:pt x="881448" y="680588"/>
                </a:lnTo>
                <a:lnTo>
                  <a:pt x="882617" y="682325"/>
                </a:lnTo>
                <a:lnTo>
                  <a:pt x="884349" y="683483"/>
                </a:lnTo>
                <a:lnTo>
                  <a:pt x="886456" y="684255"/>
                </a:lnTo>
                <a:lnTo>
                  <a:pt x="887861" y="685723"/>
                </a:lnTo>
                <a:lnTo>
                  <a:pt x="888797" y="687653"/>
                </a:lnTo>
                <a:lnTo>
                  <a:pt x="889421" y="689893"/>
                </a:lnTo>
                <a:lnTo>
                  <a:pt x="890790" y="691386"/>
                </a:lnTo>
                <a:lnTo>
                  <a:pt x="892655" y="692381"/>
                </a:lnTo>
                <a:lnTo>
                  <a:pt x="894851" y="693045"/>
                </a:lnTo>
                <a:lnTo>
                  <a:pt x="896315" y="694440"/>
                </a:lnTo>
                <a:lnTo>
                  <a:pt x="897291" y="696322"/>
                </a:lnTo>
                <a:lnTo>
                  <a:pt x="897941" y="698530"/>
                </a:lnTo>
                <a:lnTo>
                  <a:pt x="906284" y="706063"/>
                </a:lnTo>
                <a:lnTo>
                  <a:pt x="935799" y="731200"/>
                </a:lnTo>
                <a:lnTo>
                  <a:pt x="962092" y="757228"/>
                </a:lnTo>
                <a:lnTo>
                  <a:pt x="1000595" y="782954"/>
                </a:lnTo>
                <a:lnTo>
                  <a:pt x="1071758" y="817774"/>
                </a:lnTo>
                <a:lnTo>
                  <a:pt x="1090534" y="825417"/>
                </a:lnTo>
                <a:lnTo>
                  <a:pt x="1151490" y="841956"/>
                </a:lnTo>
                <a:lnTo>
                  <a:pt x="1172102" y="846686"/>
                </a:lnTo>
                <a:lnTo>
                  <a:pt x="1243185" y="854306"/>
                </a:lnTo>
                <a:lnTo>
                  <a:pt x="1277482" y="855425"/>
                </a:lnTo>
                <a:lnTo>
                  <a:pt x="1330721" y="850292"/>
                </a:lnTo>
                <a:lnTo>
                  <a:pt x="1360463" y="846616"/>
                </a:lnTo>
                <a:lnTo>
                  <a:pt x="1414685" y="828554"/>
                </a:lnTo>
                <a:lnTo>
                  <a:pt x="1442207" y="818173"/>
                </a:lnTo>
                <a:lnTo>
                  <a:pt x="1482554" y="810335"/>
                </a:lnTo>
                <a:lnTo>
                  <a:pt x="1503452" y="802603"/>
                </a:lnTo>
                <a:lnTo>
                  <a:pt x="1548112" y="778722"/>
                </a:lnTo>
                <a:lnTo>
                  <a:pt x="1603227" y="753410"/>
                </a:lnTo>
                <a:lnTo>
                  <a:pt x="1646561" y="728683"/>
                </a:lnTo>
                <a:lnTo>
                  <a:pt x="1681044" y="704864"/>
                </a:lnTo>
                <a:lnTo>
                  <a:pt x="1710933" y="685791"/>
                </a:lnTo>
                <a:lnTo>
                  <a:pt x="1737196" y="665158"/>
                </a:lnTo>
                <a:lnTo>
                  <a:pt x="1765909" y="640419"/>
                </a:lnTo>
                <a:lnTo>
                  <a:pt x="1791929" y="615853"/>
                </a:lnTo>
                <a:lnTo>
                  <a:pt x="1823474" y="584515"/>
                </a:lnTo>
                <a:lnTo>
                  <a:pt x="1840385" y="561723"/>
                </a:lnTo>
                <a:lnTo>
                  <a:pt x="1859455" y="539817"/>
                </a:lnTo>
                <a:lnTo>
                  <a:pt x="1878625" y="513529"/>
                </a:lnTo>
                <a:lnTo>
                  <a:pt x="1896540" y="487729"/>
                </a:lnTo>
                <a:lnTo>
                  <a:pt x="1906150" y="470161"/>
                </a:lnTo>
                <a:lnTo>
                  <a:pt x="1908732" y="462008"/>
                </a:lnTo>
                <a:lnTo>
                  <a:pt x="1911342" y="443121"/>
                </a:lnTo>
                <a:lnTo>
                  <a:pt x="1917502" y="429231"/>
                </a:lnTo>
                <a:lnTo>
                  <a:pt x="1919492" y="422226"/>
                </a:lnTo>
                <a:lnTo>
                  <a:pt x="1925968" y="408525"/>
                </a:lnTo>
                <a:lnTo>
                  <a:pt x="1933919" y="396105"/>
                </a:lnTo>
                <a:lnTo>
                  <a:pt x="1941355" y="376127"/>
                </a:lnTo>
                <a:lnTo>
                  <a:pt x="1944934" y="358672"/>
                </a:lnTo>
                <a:lnTo>
                  <a:pt x="1951654" y="343757"/>
                </a:lnTo>
                <a:lnTo>
                  <a:pt x="1953660" y="325754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SMARTPenAnnotation1"/>
          <p:cNvSpPr/>
          <p:nvPr/>
        </p:nvSpPr>
        <p:spPr bwMode="auto">
          <a:xfrm>
            <a:off x="2291714" y="3823335"/>
            <a:ext cx="497057" cy="762600"/>
          </a:xfrm>
          <a:custGeom>
            <a:avLst/>
            <a:gdLst/>
            <a:ahLst/>
            <a:cxnLst/>
            <a:rect l="0" t="0" r="0" b="0"/>
            <a:pathLst>
              <a:path w="497057" h="762600">
                <a:moveTo>
                  <a:pt x="0" y="754380"/>
                </a:moveTo>
                <a:lnTo>
                  <a:pt x="12736" y="760271"/>
                </a:lnTo>
                <a:lnTo>
                  <a:pt x="19313" y="761761"/>
                </a:lnTo>
                <a:lnTo>
                  <a:pt x="32922" y="762599"/>
                </a:lnTo>
                <a:lnTo>
                  <a:pt x="43525" y="760255"/>
                </a:lnTo>
                <a:lnTo>
                  <a:pt x="54587" y="756991"/>
                </a:lnTo>
                <a:lnTo>
                  <a:pt x="65854" y="755540"/>
                </a:lnTo>
                <a:lnTo>
                  <a:pt x="74671" y="752355"/>
                </a:lnTo>
                <a:lnTo>
                  <a:pt x="78356" y="750173"/>
                </a:lnTo>
                <a:lnTo>
                  <a:pt x="87530" y="747747"/>
                </a:lnTo>
                <a:lnTo>
                  <a:pt x="97957" y="745717"/>
                </a:lnTo>
                <a:lnTo>
                  <a:pt x="108942" y="741640"/>
                </a:lnTo>
                <a:lnTo>
                  <a:pt x="120174" y="736652"/>
                </a:lnTo>
                <a:lnTo>
                  <a:pt x="131516" y="732213"/>
                </a:lnTo>
                <a:lnTo>
                  <a:pt x="142907" y="730240"/>
                </a:lnTo>
                <a:lnTo>
                  <a:pt x="154319" y="726824"/>
                </a:lnTo>
                <a:lnTo>
                  <a:pt x="166694" y="722130"/>
                </a:lnTo>
                <a:lnTo>
                  <a:pt x="181719" y="716869"/>
                </a:lnTo>
                <a:lnTo>
                  <a:pt x="195382" y="708816"/>
                </a:lnTo>
                <a:lnTo>
                  <a:pt x="207804" y="699839"/>
                </a:lnTo>
                <a:lnTo>
                  <a:pt x="219675" y="692675"/>
                </a:lnTo>
                <a:lnTo>
                  <a:pt x="236381" y="683775"/>
                </a:lnTo>
                <a:lnTo>
                  <a:pt x="246170" y="678735"/>
                </a:lnTo>
                <a:lnTo>
                  <a:pt x="255553" y="674422"/>
                </a:lnTo>
                <a:lnTo>
                  <a:pt x="264667" y="670595"/>
                </a:lnTo>
                <a:lnTo>
                  <a:pt x="273600" y="667091"/>
                </a:lnTo>
                <a:lnTo>
                  <a:pt x="288605" y="658117"/>
                </a:lnTo>
                <a:lnTo>
                  <a:pt x="302577" y="648731"/>
                </a:lnTo>
                <a:lnTo>
                  <a:pt x="310303" y="644895"/>
                </a:lnTo>
                <a:lnTo>
                  <a:pt x="325555" y="637140"/>
                </a:lnTo>
                <a:lnTo>
                  <a:pt x="338684" y="627343"/>
                </a:lnTo>
                <a:lnTo>
                  <a:pt x="346757" y="622064"/>
                </a:lnTo>
                <a:lnTo>
                  <a:pt x="355949" y="616639"/>
                </a:lnTo>
                <a:lnTo>
                  <a:pt x="365887" y="611117"/>
                </a:lnTo>
                <a:lnTo>
                  <a:pt x="379469" y="599902"/>
                </a:lnTo>
                <a:lnTo>
                  <a:pt x="391538" y="587615"/>
                </a:lnTo>
                <a:lnTo>
                  <a:pt x="400091" y="580339"/>
                </a:lnTo>
                <a:lnTo>
                  <a:pt x="409602" y="572630"/>
                </a:lnTo>
                <a:lnTo>
                  <a:pt x="418801" y="564633"/>
                </a:lnTo>
                <a:lnTo>
                  <a:pt x="427791" y="556444"/>
                </a:lnTo>
                <a:lnTo>
                  <a:pt x="436641" y="548128"/>
                </a:lnTo>
                <a:lnTo>
                  <a:pt x="449016" y="533807"/>
                </a:lnTo>
                <a:lnTo>
                  <a:pt x="461337" y="515035"/>
                </a:lnTo>
                <a:lnTo>
                  <a:pt x="471020" y="499948"/>
                </a:lnTo>
                <a:lnTo>
                  <a:pt x="474034" y="496176"/>
                </a:lnTo>
                <a:lnTo>
                  <a:pt x="479922" y="479285"/>
                </a:lnTo>
                <a:lnTo>
                  <a:pt x="485714" y="458760"/>
                </a:lnTo>
                <a:lnTo>
                  <a:pt x="491463" y="443288"/>
                </a:lnTo>
                <a:lnTo>
                  <a:pt x="494653" y="422442"/>
                </a:lnTo>
                <a:lnTo>
                  <a:pt x="496071" y="401112"/>
                </a:lnTo>
                <a:lnTo>
                  <a:pt x="496869" y="382796"/>
                </a:lnTo>
                <a:lnTo>
                  <a:pt x="497056" y="371426"/>
                </a:lnTo>
                <a:lnTo>
                  <a:pt x="494599" y="360023"/>
                </a:lnTo>
                <a:lnTo>
                  <a:pt x="491285" y="348605"/>
                </a:lnTo>
                <a:lnTo>
                  <a:pt x="489157" y="328293"/>
                </a:lnTo>
                <a:lnTo>
                  <a:pt x="486248" y="307774"/>
                </a:lnTo>
                <a:lnTo>
                  <a:pt x="481858" y="286331"/>
                </a:lnTo>
                <a:lnTo>
                  <a:pt x="476732" y="267275"/>
                </a:lnTo>
                <a:lnTo>
                  <a:pt x="466632" y="239556"/>
                </a:lnTo>
                <a:lnTo>
                  <a:pt x="464567" y="230929"/>
                </a:lnTo>
                <a:lnTo>
                  <a:pt x="458570" y="221380"/>
                </a:lnTo>
                <a:lnTo>
                  <a:pt x="451459" y="211738"/>
                </a:lnTo>
                <a:lnTo>
                  <a:pt x="441814" y="192708"/>
                </a:lnTo>
                <a:lnTo>
                  <a:pt x="426680" y="171098"/>
                </a:lnTo>
                <a:lnTo>
                  <a:pt x="413566" y="155752"/>
                </a:lnTo>
                <a:lnTo>
                  <a:pt x="399927" y="136953"/>
                </a:lnTo>
                <a:lnTo>
                  <a:pt x="392693" y="128178"/>
                </a:lnTo>
                <a:lnTo>
                  <a:pt x="381223" y="118563"/>
                </a:lnTo>
                <a:lnTo>
                  <a:pt x="368505" y="107939"/>
                </a:lnTo>
                <a:lnTo>
                  <a:pt x="349353" y="84475"/>
                </a:lnTo>
                <a:lnTo>
                  <a:pt x="342440" y="79177"/>
                </a:lnTo>
                <a:lnTo>
                  <a:pt x="333068" y="72787"/>
                </a:lnTo>
                <a:lnTo>
                  <a:pt x="322058" y="65670"/>
                </a:lnTo>
                <a:lnTo>
                  <a:pt x="307285" y="55221"/>
                </a:lnTo>
                <a:lnTo>
                  <a:pt x="296591" y="47403"/>
                </a:lnTo>
                <a:lnTo>
                  <a:pt x="285489" y="40753"/>
                </a:lnTo>
                <a:lnTo>
                  <a:pt x="276744" y="37162"/>
                </a:lnTo>
                <a:lnTo>
                  <a:pt x="265873" y="33661"/>
                </a:lnTo>
                <a:lnTo>
                  <a:pt x="225168" y="18432"/>
                </a:lnTo>
                <a:lnTo>
                  <a:pt x="215834" y="15145"/>
                </a:lnTo>
                <a:lnTo>
                  <a:pt x="200384" y="8953"/>
                </a:lnTo>
                <a:lnTo>
                  <a:pt x="187168" y="3979"/>
                </a:lnTo>
                <a:lnTo>
                  <a:pt x="174943" y="1768"/>
                </a:lnTo>
                <a:lnTo>
                  <a:pt x="163160" y="786"/>
                </a:lnTo>
                <a:lnTo>
                  <a:pt x="151573" y="349"/>
                </a:lnTo>
                <a:lnTo>
                  <a:pt x="131153" y="69"/>
                </a:lnTo>
                <a:lnTo>
                  <a:pt x="111443" y="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SMARTPenAnnotation2"/>
          <p:cNvSpPr/>
          <p:nvPr/>
        </p:nvSpPr>
        <p:spPr bwMode="auto">
          <a:xfrm>
            <a:off x="409724" y="3583422"/>
            <a:ext cx="784711" cy="685683"/>
          </a:xfrm>
          <a:custGeom>
            <a:avLst/>
            <a:gdLst/>
            <a:ahLst/>
            <a:cxnLst/>
            <a:rect l="0" t="0" r="0" b="0"/>
            <a:pathLst>
              <a:path w="784711" h="685683">
                <a:moveTo>
                  <a:pt x="56048" y="685682"/>
                </a:moveTo>
                <a:lnTo>
                  <a:pt x="49204" y="666103"/>
                </a:lnTo>
                <a:lnTo>
                  <a:pt x="41220" y="645444"/>
                </a:lnTo>
                <a:lnTo>
                  <a:pt x="40448" y="641711"/>
                </a:lnTo>
                <a:lnTo>
                  <a:pt x="37049" y="635025"/>
                </a:lnTo>
                <a:lnTo>
                  <a:pt x="34810" y="631908"/>
                </a:lnTo>
                <a:lnTo>
                  <a:pt x="32321" y="623365"/>
                </a:lnTo>
                <a:lnTo>
                  <a:pt x="30724" y="606910"/>
                </a:lnTo>
                <a:lnTo>
                  <a:pt x="27965" y="590348"/>
                </a:lnTo>
                <a:lnTo>
                  <a:pt x="23564" y="570922"/>
                </a:lnTo>
                <a:lnTo>
                  <a:pt x="15731" y="549867"/>
                </a:lnTo>
                <a:lnTo>
                  <a:pt x="12978" y="537989"/>
                </a:lnTo>
                <a:lnTo>
                  <a:pt x="10189" y="524355"/>
                </a:lnTo>
                <a:lnTo>
                  <a:pt x="7091" y="504127"/>
                </a:lnTo>
                <a:lnTo>
                  <a:pt x="4762" y="484976"/>
                </a:lnTo>
                <a:lnTo>
                  <a:pt x="552" y="457415"/>
                </a:lnTo>
                <a:lnTo>
                  <a:pt x="0" y="444922"/>
                </a:lnTo>
                <a:lnTo>
                  <a:pt x="585" y="433735"/>
                </a:lnTo>
                <a:lnTo>
                  <a:pt x="2823" y="413686"/>
                </a:lnTo>
                <a:lnTo>
                  <a:pt x="3817" y="395250"/>
                </a:lnTo>
                <a:lnTo>
                  <a:pt x="6799" y="377531"/>
                </a:lnTo>
                <a:lnTo>
                  <a:pt x="12252" y="357274"/>
                </a:lnTo>
                <a:lnTo>
                  <a:pt x="21026" y="329221"/>
                </a:lnTo>
                <a:lnTo>
                  <a:pt x="28735" y="307862"/>
                </a:lnTo>
                <a:lnTo>
                  <a:pt x="38430" y="287668"/>
                </a:lnTo>
                <a:lnTo>
                  <a:pt x="49875" y="268032"/>
                </a:lnTo>
                <a:lnTo>
                  <a:pt x="66259" y="236366"/>
                </a:lnTo>
                <a:lnTo>
                  <a:pt x="77731" y="221191"/>
                </a:lnTo>
                <a:lnTo>
                  <a:pt x="91402" y="205875"/>
                </a:lnTo>
                <a:lnTo>
                  <a:pt x="109809" y="186541"/>
                </a:lnTo>
                <a:lnTo>
                  <a:pt x="134295" y="161717"/>
                </a:lnTo>
                <a:lnTo>
                  <a:pt x="153210" y="147317"/>
                </a:lnTo>
                <a:lnTo>
                  <a:pt x="172361" y="130985"/>
                </a:lnTo>
                <a:lnTo>
                  <a:pt x="186800" y="122285"/>
                </a:lnTo>
                <a:lnTo>
                  <a:pt x="201790" y="114291"/>
                </a:lnTo>
                <a:lnTo>
                  <a:pt x="221892" y="100033"/>
                </a:lnTo>
                <a:lnTo>
                  <a:pt x="245522" y="88400"/>
                </a:lnTo>
                <a:lnTo>
                  <a:pt x="262178" y="78594"/>
                </a:lnTo>
                <a:lnTo>
                  <a:pt x="279106" y="70425"/>
                </a:lnTo>
                <a:lnTo>
                  <a:pt x="302162" y="60472"/>
                </a:lnTo>
                <a:lnTo>
                  <a:pt x="321642" y="51576"/>
                </a:lnTo>
                <a:lnTo>
                  <a:pt x="358875" y="34923"/>
                </a:lnTo>
                <a:lnTo>
                  <a:pt x="375090" y="28958"/>
                </a:lnTo>
                <a:lnTo>
                  <a:pt x="388758" y="24981"/>
                </a:lnTo>
                <a:lnTo>
                  <a:pt x="411564" y="19610"/>
                </a:lnTo>
                <a:lnTo>
                  <a:pt x="431225" y="14048"/>
                </a:lnTo>
                <a:lnTo>
                  <a:pt x="449488" y="10941"/>
                </a:lnTo>
                <a:lnTo>
                  <a:pt x="520903" y="4395"/>
                </a:lnTo>
                <a:lnTo>
                  <a:pt x="545021" y="2891"/>
                </a:lnTo>
                <a:lnTo>
                  <a:pt x="592139" y="1220"/>
                </a:lnTo>
                <a:lnTo>
                  <a:pt x="644366" y="147"/>
                </a:lnTo>
                <a:lnTo>
                  <a:pt x="663280" y="0"/>
                </a:lnTo>
                <a:lnTo>
                  <a:pt x="678671" y="2475"/>
                </a:lnTo>
                <a:lnTo>
                  <a:pt x="699524" y="7274"/>
                </a:lnTo>
                <a:lnTo>
                  <a:pt x="718830" y="8105"/>
                </a:lnTo>
                <a:lnTo>
                  <a:pt x="731935" y="10840"/>
                </a:lnTo>
                <a:lnTo>
                  <a:pt x="771481" y="24046"/>
                </a:lnTo>
                <a:lnTo>
                  <a:pt x="784710" y="2560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SMARTPenAnnotation3"/>
          <p:cNvSpPr/>
          <p:nvPr/>
        </p:nvSpPr>
        <p:spPr bwMode="auto">
          <a:xfrm>
            <a:off x="1228724" y="3489007"/>
            <a:ext cx="1122999" cy="351473"/>
          </a:xfrm>
          <a:custGeom>
            <a:avLst/>
            <a:gdLst/>
            <a:ahLst/>
            <a:cxnLst/>
            <a:rect l="0" t="0" r="0" b="0"/>
            <a:pathLst>
              <a:path w="1122999" h="351473">
                <a:moveTo>
                  <a:pt x="0" y="128588"/>
                </a:moveTo>
                <a:lnTo>
                  <a:pt x="9102" y="124037"/>
                </a:lnTo>
                <a:lnTo>
                  <a:pt x="11783" y="121744"/>
                </a:lnTo>
                <a:lnTo>
                  <a:pt x="13571" y="119263"/>
                </a:lnTo>
                <a:lnTo>
                  <a:pt x="14762" y="116656"/>
                </a:lnTo>
                <a:lnTo>
                  <a:pt x="16509" y="114918"/>
                </a:lnTo>
                <a:lnTo>
                  <a:pt x="18626" y="113760"/>
                </a:lnTo>
                <a:lnTo>
                  <a:pt x="20990" y="112987"/>
                </a:lnTo>
                <a:lnTo>
                  <a:pt x="26157" y="109589"/>
                </a:lnTo>
                <a:lnTo>
                  <a:pt x="28868" y="107349"/>
                </a:lnTo>
                <a:lnTo>
                  <a:pt x="30675" y="104904"/>
                </a:lnTo>
                <a:lnTo>
                  <a:pt x="32684" y="99646"/>
                </a:lnTo>
                <a:lnTo>
                  <a:pt x="34172" y="97863"/>
                </a:lnTo>
                <a:lnTo>
                  <a:pt x="36117" y="96675"/>
                </a:lnTo>
                <a:lnTo>
                  <a:pt x="38365" y="95883"/>
                </a:lnTo>
                <a:lnTo>
                  <a:pt x="55183" y="85666"/>
                </a:lnTo>
                <a:lnTo>
                  <a:pt x="73712" y="75124"/>
                </a:lnTo>
                <a:lnTo>
                  <a:pt x="114022" y="52316"/>
                </a:lnTo>
                <a:lnTo>
                  <a:pt x="127450" y="45355"/>
                </a:lnTo>
                <a:lnTo>
                  <a:pt x="149990" y="35080"/>
                </a:lnTo>
                <a:lnTo>
                  <a:pt x="169532" y="27339"/>
                </a:lnTo>
                <a:lnTo>
                  <a:pt x="201680" y="17625"/>
                </a:lnTo>
                <a:lnTo>
                  <a:pt x="236287" y="8715"/>
                </a:lnTo>
                <a:lnTo>
                  <a:pt x="264639" y="2582"/>
                </a:lnTo>
                <a:lnTo>
                  <a:pt x="291137" y="765"/>
                </a:lnTo>
                <a:lnTo>
                  <a:pt x="325691" y="151"/>
                </a:lnTo>
                <a:lnTo>
                  <a:pt x="546045" y="0"/>
                </a:lnTo>
                <a:lnTo>
                  <a:pt x="590032" y="2540"/>
                </a:lnTo>
                <a:lnTo>
                  <a:pt x="641332" y="5892"/>
                </a:lnTo>
                <a:lnTo>
                  <a:pt x="673657" y="7381"/>
                </a:lnTo>
                <a:lnTo>
                  <a:pt x="707920" y="12770"/>
                </a:lnTo>
                <a:lnTo>
                  <a:pt x="734684" y="17741"/>
                </a:lnTo>
                <a:lnTo>
                  <a:pt x="762771" y="23125"/>
                </a:lnTo>
                <a:lnTo>
                  <a:pt x="794649" y="30558"/>
                </a:lnTo>
                <a:lnTo>
                  <a:pt x="828481" y="36093"/>
                </a:lnTo>
                <a:lnTo>
                  <a:pt x="858341" y="46076"/>
                </a:lnTo>
                <a:lnTo>
                  <a:pt x="874880" y="54133"/>
                </a:lnTo>
                <a:lnTo>
                  <a:pt x="890803" y="63112"/>
                </a:lnTo>
                <a:lnTo>
                  <a:pt x="904230" y="70277"/>
                </a:lnTo>
                <a:lnTo>
                  <a:pt x="931601" y="84217"/>
                </a:lnTo>
                <a:lnTo>
                  <a:pt x="947763" y="94897"/>
                </a:lnTo>
                <a:lnTo>
                  <a:pt x="961296" y="105042"/>
                </a:lnTo>
                <a:lnTo>
                  <a:pt x="973660" y="112725"/>
                </a:lnTo>
                <a:lnTo>
                  <a:pt x="981529" y="118013"/>
                </a:lnTo>
                <a:lnTo>
                  <a:pt x="1000433" y="131508"/>
                </a:lnTo>
                <a:lnTo>
                  <a:pt x="1013915" y="141950"/>
                </a:lnTo>
                <a:lnTo>
                  <a:pt x="1024034" y="149767"/>
                </a:lnTo>
                <a:lnTo>
                  <a:pt x="1034882" y="156415"/>
                </a:lnTo>
                <a:lnTo>
                  <a:pt x="1041394" y="161427"/>
                </a:lnTo>
                <a:lnTo>
                  <a:pt x="1048593" y="167626"/>
                </a:lnTo>
                <a:lnTo>
                  <a:pt x="1056249" y="174615"/>
                </a:lnTo>
                <a:lnTo>
                  <a:pt x="1062306" y="181180"/>
                </a:lnTo>
                <a:lnTo>
                  <a:pt x="1067297" y="187462"/>
                </a:lnTo>
                <a:lnTo>
                  <a:pt x="1071577" y="193555"/>
                </a:lnTo>
                <a:lnTo>
                  <a:pt x="1074429" y="199522"/>
                </a:lnTo>
                <a:lnTo>
                  <a:pt x="1076332" y="205405"/>
                </a:lnTo>
                <a:lnTo>
                  <a:pt x="1077599" y="211231"/>
                </a:lnTo>
                <a:lnTo>
                  <a:pt x="1080350" y="216068"/>
                </a:lnTo>
                <a:lnTo>
                  <a:pt x="1088486" y="223983"/>
                </a:lnTo>
                <a:lnTo>
                  <a:pt x="1091417" y="228380"/>
                </a:lnTo>
                <a:lnTo>
                  <a:pt x="1094675" y="238344"/>
                </a:lnTo>
                <a:lnTo>
                  <a:pt x="1098662" y="249123"/>
                </a:lnTo>
                <a:lnTo>
                  <a:pt x="1101059" y="254665"/>
                </a:lnTo>
                <a:lnTo>
                  <a:pt x="1106262" y="265902"/>
                </a:lnTo>
                <a:lnTo>
                  <a:pt x="1110797" y="276294"/>
                </a:lnTo>
                <a:lnTo>
                  <a:pt x="1112813" y="284087"/>
                </a:lnTo>
                <a:lnTo>
                  <a:pt x="1113709" y="293266"/>
                </a:lnTo>
                <a:lnTo>
                  <a:pt x="1114107" y="302743"/>
                </a:lnTo>
                <a:lnTo>
                  <a:pt x="1114331" y="313433"/>
                </a:lnTo>
                <a:lnTo>
                  <a:pt x="1114413" y="333046"/>
                </a:lnTo>
                <a:lnTo>
                  <a:pt x="1115370" y="337283"/>
                </a:lnTo>
                <a:lnTo>
                  <a:pt x="1120314" y="346845"/>
                </a:lnTo>
                <a:lnTo>
                  <a:pt x="1122998" y="351472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SMARTPenAnnotation4"/>
          <p:cNvSpPr/>
          <p:nvPr/>
        </p:nvSpPr>
        <p:spPr bwMode="auto">
          <a:xfrm>
            <a:off x="5343525" y="2830146"/>
            <a:ext cx="3094673" cy="1841867"/>
          </a:xfrm>
          <a:custGeom>
            <a:avLst/>
            <a:gdLst/>
            <a:ahLst/>
            <a:cxnLst/>
            <a:rect l="0" t="0" r="0" b="0"/>
            <a:pathLst>
              <a:path w="3094673" h="1841867">
                <a:moveTo>
                  <a:pt x="0" y="1841866"/>
                </a:moveTo>
                <a:lnTo>
                  <a:pt x="0" y="1832765"/>
                </a:lnTo>
                <a:lnTo>
                  <a:pt x="4550" y="1813452"/>
                </a:lnTo>
                <a:lnTo>
                  <a:pt x="28619" y="1759077"/>
                </a:lnTo>
                <a:lnTo>
                  <a:pt x="40966" y="1736154"/>
                </a:lnTo>
                <a:lnTo>
                  <a:pt x="54471" y="1718046"/>
                </a:lnTo>
                <a:lnTo>
                  <a:pt x="79905" y="1665054"/>
                </a:lnTo>
                <a:lnTo>
                  <a:pt x="115581" y="1608190"/>
                </a:lnTo>
                <a:lnTo>
                  <a:pt x="154850" y="1543642"/>
                </a:lnTo>
                <a:lnTo>
                  <a:pt x="178589" y="1491761"/>
                </a:lnTo>
                <a:lnTo>
                  <a:pt x="186052" y="1474809"/>
                </a:lnTo>
                <a:lnTo>
                  <a:pt x="220531" y="1421320"/>
                </a:lnTo>
                <a:lnTo>
                  <a:pt x="243706" y="1378886"/>
                </a:lnTo>
                <a:lnTo>
                  <a:pt x="280672" y="1322428"/>
                </a:lnTo>
                <a:lnTo>
                  <a:pt x="340718" y="1215329"/>
                </a:lnTo>
                <a:lnTo>
                  <a:pt x="377072" y="1164418"/>
                </a:lnTo>
                <a:lnTo>
                  <a:pt x="464680" y="1033038"/>
                </a:lnTo>
                <a:lnTo>
                  <a:pt x="507359" y="976103"/>
                </a:lnTo>
                <a:lnTo>
                  <a:pt x="559077" y="909345"/>
                </a:lnTo>
                <a:lnTo>
                  <a:pt x="594693" y="859046"/>
                </a:lnTo>
                <a:lnTo>
                  <a:pt x="628751" y="813127"/>
                </a:lnTo>
                <a:lnTo>
                  <a:pt x="679691" y="755582"/>
                </a:lnTo>
                <a:lnTo>
                  <a:pt x="725797" y="704601"/>
                </a:lnTo>
                <a:lnTo>
                  <a:pt x="767212" y="654528"/>
                </a:lnTo>
                <a:lnTo>
                  <a:pt x="786118" y="631535"/>
                </a:lnTo>
                <a:lnTo>
                  <a:pt x="809761" y="613061"/>
                </a:lnTo>
                <a:lnTo>
                  <a:pt x="833286" y="597548"/>
                </a:lnTo>
                <a:lnTo>
                  <a:pt x="876403" y="553195"/>
                </a:lnTo>
                <a:lnTo>
                  <a:pt x="914817" y="508210"/>
                </a:lnTo>
                <a:lnTo>
                  <a:pt x="1026611" y="387495"/>
                </a:lnTo>
                <a:lnTo>
                  <a:pt x="1082931" y="330313"/>
                </a:lnTo>
                <a:lnTo>
                  <a:pt x="1100132" y="313109"/>
                </a:lnTo>
                <a:lnTo>
                  <a:pt x="1102991" y="311202"/>
                </a:lnTo>
                <a:lnTo>
                  <a:pt x="1108708" y="309084"/>
                </a:lnTo>
                <a:lnTo>
                  <a:pt x="1110613" y="307566"/>
                </a:lnTo>
                <a:lnTo>
                  <a:pt x="1111884" y="305602"/>
                </a:lnTo>
                <a:lnTo>
                  <a:pt x="1112731" y="303340"/>
                </a:lnTo>
                <a:lnTo>
                  <a:pt x="1115200" y="300879"/>
                </a:lnTo>
                <a:lnTo>
                  <a:pt x="1145691" y="276888"/>
                </a:lnTo>
                <a:lnTo>
                  <a:pt x="1154381" y="273269"/>
                </a:lnTo>
                <a:lnTo>
                  <a:pt x="1162987" y="267540"/>
                </a:lnTo>
                <a:lnTo>
                  <a:pt x="1168710" y="265865"/>
                </a:lnTo>
                <a:lnTo>
                  <a:pt x="1186037" y="263838"/>
                </a:lnTo>
                <a:lnTo>
                  <a:pt x="1211756" y="252629"/>
                </a:lnTo>
                <a:lnTo>
                  <a:pt x="1301223" y="232198"/>
                </a:lnTo>
                <a:lnTo>
                  <a:pt x="1322172" y="228278"/>
                </a:lnTo>
                <a:lnTo>
                  <a:pt x="1338202" y="224603"/>
                </a:lnTo>
                <a:lnTo>
                  <a:pt x="1426957" y="209847"/>
                </a:lnTo>
                <a:lnTo>
                  <a:pt x="1511954" y="190208"/>
                </a:lnTo>
                <a:lnTo>
                  <a:pt x="1605791" y="174037"/>
                </a:lnTo>
                <a:lnTo>
                  <a:pt x="1700097" y="162996"/>
                </a:lnTo>
                <a:lnTo>
                  <a:pt x="1791648" y="151125"/>
                </a:lnTo>
                <a:lnTo>
                  <a:pt x="1887336" y="140012"/>
                </a:lnTo>
                <a:lnTo>
                  <a:pt x="1972086" y="128573"/>
                </a:lnTo>
                <a:lnTo>
                  <a:pt x="2081505" y="116175"/>
                </a:lnTo>
                <a:lnTo>
                  <a:pt x="2200376" y="98812"/>
                </a:lnTo>
                <a:lnTo>
                  <a:pt x="2294769" y="87365"/>
                </a:lnTo>
                <a:lnTo>
                  <a:pt x="2381006" y="73392"/>
                </a:lnTo>
                <a:lnTo>
                  <a:pt x="2469725" y="61671"/>
                </a:lnTo>
                <a:lnTo>
                  <a:pt x="2553396" y="52512"/>
                </a:lnTo>
                <a:lnTo>
                  <a:pt x="2645455" y="35576"/>
                </a:lnTo>
                <a:lnTo>
                  <a:pt x="2714238" y="28732"/>
                </a:lnTo>
                <a:lnTo>
                  <a:pt x="2808596" y="17179"/>
                </a:lnTo>
                <a:lnTo>
                  <a:pt x="2888936" y="7693"/>
                </a:lnTo>
                <a:lnTo>
                  <a:pt x="2999564" y="822"/>
                </a:lnTo>
                <a:lnTo>
                  <a:pt x="3067895" y="0"/>
                </a:lnTo>
                <a:lnTo>
                  <a:pt x="3094672" y="7351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SMARTPenAnnotation5"/>
          <p:cNvSpPr/>
          <p:nvPr/>
        </p:nvSpPr>
        <p:spPr bwMode="auto">
          <a:xfrm>
            <a:off x="8438197" y="2828925"/>
            <a:ext cx="564586" cy="2597468"/>
          </a:xfrm>
          <a:custGeom>
            <a:avLst/>
            <a:gdLst/>
            <a:ahLst/>
            <a:cxnLst/>
            <a:rect l="0" t="0" r="0" b="0"/>
            <a:pathLst>
              <a:path w="564586" h="2597468">
                <a:moveTo>
                  <a:pt x="0" y="0"/>
                </a:moveTo>
                <a:lnTo>
                  <a:pt x="953" y="36646"/>
                </a:lnTo>
                <a:lnTo>
                  <a:pt x="7797" y="61658"/>
                </a:lnTo>
                <a:lnTo>
                  <a:pt x="19561" y="91823"/>
                </a:lnTo>
                <a:lnTo>
                  <a:pt x="32143" y="159240"/>
                </a:lnTo>
                <a:lnTo>
                  <a:pt x="36194" y="193550"/>
                </a:lnTo>
                <a:lnTo>
                  <a:pt x="49781" y="243363"/>
                </a:lnTo>
                <a:lnTo>
                  <a:pt x="64302" y="301366"/>
                </a:lnTo>
                <a:lnTo>
                  <a:pt x="77144" y="377859"/>
                </a:lnTo>
                <a:lnTo>
                  <a:pt x="94464" y="447764"/>
                </a:lnTo>
                <a:lnTo>
                  <a:pt x="100380" y="478110"/>
                </a:lnTo>
                <a:lnTo>
                  <a:pt x="110106" y="551885"/>
                </a:lnTo>
                <a:lnTo>
                  <a:pt x="117255" y="631530"/>
                </a:lnTo>
                <a:lnTo>
                  <a:pt x="126617" y="699137"/>
                </a:lnTo>
                <a:lnTo>
                  <a:pt x="197290" y="970378"/>
                </a:lnTo>
                <a:lnTo>
                  <a:pt x="212338" y="1047932"/>
                </a:lnTo>
                <a:lnTo>
                  <a:pt x="228861" y="1106894"/>
                </a:lnTo>
                <a:lnTo>
                  <a:pt x="243600" y="1184950"/>
                </a:lnTo>
                <a:lnTo>
                  <a:pt x="260096" y="1254362"/>
                </a:lnTo>
                <a:lnTo>
                  <a:pt x="336449" y="1560103"/>
                </a:lnTo>
                <a:lnTo>
                  <a:pt x="361646" y="1653516"/>
                </a:lnTo>
                <a:lnTo>
                  <a:pt x="375037" y="1722844"/>
                </a:lnTo>
                <a:lnTo>
                  <a:pt x="392498" y="1790584"/>
                </a:lnTo>
                <a:lnTo>
                  <a:pt x="405402" y="1837161"/>
                </a:lnTo>
                <a:lnTo>
                  <a:pt x="428906" y="1941012"/>
                </a:lnTo>
                <a:lnTo>
                  <a:pt x="447912" y="2015050"/>
                </a:lnTo>
                <a:lnTo>
                  <a:pt x="462821" y="2092886"/>
                </a:lnTo>
                <a:lnTo>
                  <a:pt x="477191" y="2156088"/>
                </a:lnTo>
                <a:lnTo>
                  <a:pt x="484819" y="2179139"/>
                </a:lnTo>
                <a:lnTo>
                  <a:pt x="490420" y="2209505"/>
                </a:lnTo>
                <a:lnTo>
                  <a:pt x="494189" y="2223110"/>
                </a:lnTo>
                <a:lnTo>
                  <a:pt x="499149" y="2252587"/>
                </a:lnTo>
                <a:lnTo>
                  <a:pt x="501358" y="2258962"/>
                </a:lnTo>
                <a:lnTo>
                  <a:pt x="519175" y="2349177"/>
                </a:lnTo>
                <a:lnTo>
                  <a:pt x="529274" y="2401646"/>
                </a:lnTo>
                <a:lnTo>
                  <a:pt x="537653" y="2426001"/>
                </a:lnTo>
                <a:lnTo>
                  <a:pt x="540926" y="2463006"/>
                </a:lnTo>
                <a:lnTo>
                  <a:pt x="546834" y="2476857"/>
                </a:lnTo>
                <a:lnTo>
                  <a:pt x="548105" y="2488388"/>
                </a:lnTo>
                <a:lnTo>
                  <a:pt x="548609" y="2514236"/>
                </a:lnTo>
                <a:lnTo>
                  <a:pt x="549573" y="2517215"/>
                </a:lnTo>
                <a:lnTo>
                  <a:pt x="554525" y="2525958"/>
                </a:lnTo>
                <a:lnTo>
                  <a:pt x="556019" y="2531712"/>
                </a:lnTo>
                <a:lnTo>
                  <a:pt x="558096" y="2557637"/>
                </a:lnTo>
                <a:lnTo>
                  <a:pt x="563984" y="2571220"/>
                </a:lnTo>
                <a:lnTo>
                  <a:pt x="564585" y="2574254"/>
                </a:lnTo>
                <a:lnTo>
                  <a:pt x="564032" y="2577229"/>
                </a:lnTo>
                <a:lnTo>
                  <a:pt x="558299" y="2587171"/>
                </a:lnTo>
                <a:lnTo>
                  <a:pt x="557696" y="2590669"/>
                </a:lnTo>
                <a:lnTo>
                  <a:pt x="557212" y="259746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SMARTPenAnnotation6"/>
          <p:cNvSpPr/>
          <p:nvPr/>
        </p:nvSpPr>
        <p:spPr bwMode="auto">
          <a:xfrm>
            <a:off x="5352097" y="4689157"/>
            <a:ext cx="3754756" cy="771526"/>
          </a:xfrm>
          <a:custGeom>
            <a:avLst/>
            <a:gdLst/>
            <a:ahLst/>
            <a:cxnLst/>
            <a:rect l="0" t="0" r="0" b="0"/>
            <a:pathLst>
              <a:path w="3754756" h="771526">
                <a:moveTo>
                  <a:pt x="0" y="0"/>
                </a:moveTo>
                <a:lnTo>
                  <a:pt x="22895" y="6785"/>
                </a:lnTo>
                <a:lnTo>
                  <a:pt x="51940" y="10956"/>
                </a:lnTo>
                <a:lnTo>
                  <a:pt x="81029" y="22222"/>
                </a:lnTo>
                <a:lnTo>
                  <a:pt x="109668" y="27567"/>
                </a:lnTo>
                <a:lnTo>
                  <a:pt x="123037" y="31302"/>
                </a:lnTo>
                <a:lnTo>
                  <a:pt x="162522" y="38780"/>
                </a:lnTo>
                <a:lnTo>
                  <a:pt x="257209" y="62626"/>
                </a:lnTo>
                <a:lnTo>
                  <a:pt x="361718" y="85716"/>
                </a:lnTo>
                <a:lnTo>
                  <a:pt x="476265" y="108585"/>
                </a:lnTo>
                <a:lnTo>
                  <a:pt x="605510" y="138826"/>
                </a:lnTo>
                <a:lnTo>
                  <a:pt x="765299" y="164439"/>
                </a:lnTo>
                <a:lnTo>
                  <a:pt x="874245" y="179852"/>
                </a:lnTo>
                <a:lnTo>
                  <a:pt x="961149" y="200520"/>
                </a:lnTo>
                <a:lnTo>
                  <a:pt x="1071166" y="224324"/>
                </a:lnTo>
                <a:lnTo>
                  <a:pt x="1239549" y="257677"/>
                </a:lnTo>
                <a:lnTo>
                  <a:pt x="1342951" y="279549"/>
                </a:lnTo>
                <a:lnTo>
                  <a:pt x="1420780" y="298552"/>
                </a:lnTo>
                <a:lnTo>
                  <a:pt x="1514336" y="323410"/>
                </a:lnTo>
                <a:lnTo>
                  <a:pt x="1596539" y="343848"/>
                </a:lnTo>
                <a:lnTo>
                  <a:pt x="1688211" y="367949"/>
                </a:lnTo>
                <a:lnTo>
                  <a:pt x="1789698" y="388244"/>
                </a:lnTo>
                <a:lnTo>
                  <a:pt x="1875933" y="409113"/>
                </a:lnTo>
                <a:lnTo>
                  <a:pt x="1969342" y="430464"/>
                </a:lnTo>
                <a:lnTo>
                  <a:pt x="2093688" y="456358"/>
                </a:lnTo>
                <a:lnTo>
                  <a:pt x="2161568" y="478162"/>
                </a:lnTo>
                <a:lnTo>
                  <a:pt x="2256269" y="499578"/>
                </a:lnTo>
                <a:lnTo>
                  <a:pt x="2363902" y="522378"/>
                </a:lnTo>
                <a:lnTo>
                  <a:pt x="2476722" y="542893"/>
                </a:lnTo>
                <a:lnTo>
                  <a:pt x="2590626" y="565784"/>
                </a:lnTo>
                <a:lnTo>
                  <a:pt x="2695280" y="585788"/>
                </a:lnTo>
                <a:lnTo>
                  <a:pt x="2803822" y="606108"/>
                </a:lnTo>
                <a:lnTo>
                  <a:pt x="2917519" y="621374"/>
                </a:lnTo>
                <a:lnTo>
                  <a:pt x="3025917" y="640897"/>
                </a:lnTo>
                <a:lnTo>
                  <a:pt x="3069485" y="649131"/>
                </a:lnTo>
                <a:lnTo>
                  <a:pt x="3100863" y="653345"/>
                </a:lnTo>
                <a:lnTo>
                  <a:pt x="3181611" y="666276"/>
                </a:lnTo>
                <a:lnTo>
                  <a:pt x="3212508" y="670491"/>
                </a:lnTo>
                <a:lnTo>
                  <a:pt x="3276842" y="682232"/>
                </a:lnTo>
                <a:lnTo>
                  <a:pt x="3389613" y="694438"/>
                </a:lnTo>
                <a:lnTo>
                  <a:pt x="3506778" y="710211"/>
                </a:lnTo>
                <a:lnTo>
                  <a:pt x="3533722" y="712212"/>
                </a:lnTo>
                <a:lnTo>
                  <a:pt x="3608418" y="726714"/>
                </a:lnTo>
                <a:lnTo>
                  <a:pt x="3642457" y="729359"/>
                </a:lnTo>
                <a:lnTo>
                  <a:pt x="3662450" y="736010"/>
                </a:lnTo>
                <a:lnTo>
                  <a:pt x="3684219" y="738115"/>
                </a:lnTo>
                <a:lnTo>
                  <a:pt x="3702344" y="745007"/>
                </a:lnTo>
                <a:lnTo>
                  <a:pt x="3714999" y="745702"/>
                </a:lnTo>
                <a:lnTo>
                  <a:pt x="3716820" y="746690"/>
                </a:lnTo>
                <a:lnTo>
                  <a:pt x="3718035" y="748301"/>
                </a:lnTo>
                <a:lnTo>
                  <a:pt x="3718845" y="750327"/>
                </a:lnTo>
                <a:lnTo>
                  <a:pt x="3720337" y="751678"/>
                </a:lnTo>
                <a:lnTo>
                  <a:pt x="3722285" y="752579"/>
                </a:lnTo>
                <a:lnTo>
                  <a:pt x="3726989" y="753580"/>
                </a:lnTo>
                <a:lnTo>
                  <a:pt x="3732254" y="754024"/>
                </a:lnTo>
                <a:lnTo>
                  <a:pt x="3734993" y="755095"/>
                </a:lnTo>
                <a:lnTo>
                  <a:pt x="3744521" y="761730"/>
                </a:lnTo>
                <a:lnTo>
                  <a:pt x="3754755" y="771525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r="56604"/>
          <a:stretch>
            <a:fillRect/>
          </a:stretch>
        </p:blipFill>
        <p:spPr bwMode="auto">
          <a:xfrm>
            <a:off x="609600" y="1752600"/>
            <a:ext cx="24955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 l="79932" b="72400"/>
          <a:stretch>
            <a:fillRect/>
          </a:stretch>
        </p:blipFill>
        <p:spPr bwMode="auto">
          <a:xfrm>
            <a:off x="4572000" y="1828800"/>
            <a:ext cx="254110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Hermes and Daria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5298" r="35099" b="24062"/>
          <a:stretch>
            <a:fillRect/>
          </a:stretch>
        </p:blipFill>
        <p:spPr bwMode="auto">
          <a:xfrm>
            <a:off x="762000" y="1981200"/>
            <a:ext cx="3429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05740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MARTPenAnnotation83"/>
          <p:cNvSpPr/>
          <p:nvPr/>
        </p:nvSpPr>
        <p:spPr bwMode="auto">
          <a:xfrm>
            <a:off x="1563052" y="5117782"/>
            <a:ext cx="85726" cy="497206"/>
          </a:xfrm>
          <a:custGeom>
            <a:avLst/>
            <a:gdLst/>
            <a:ahLst/>
            <a:cxnLst/>
            <a:rect l="0" t="0" r="0" b="0"/>
            <a:pathLst>
              <a:path w="85726" h="497206">
                <a:moveTo>
                  <a:pt x="0" y="0"/>
                </a:moveTo>
                <a:lnTo>
                  <a:pt x="0" y="14762"/>
                </a:lnTo>
                <a:lnTo>
                  <a:pt x="2540" y="21166"/>
                </a:lnTo>
                <a:lnTo>
                  <a:pt x="4551" y="25541"/>
                </a:lnTo>
                <a:lnTo>
                  <a:pt x="6844" y="31314"/>
                </a:lnTo>
                <a:lnTo>
                  <a:pt x="11932" y="45350"/>
                </a:lnTo>
                <a:lnTo>
                  <a:pt x="13669" y="53094"/>
                </a:lnTo>
                <a:lnTo>
                  <a:pt x="14828" y="61113"/>
                </a:lnTo>
                <a:lnTo>
                  <a:pt x="28941" y="210983"/>
                </a:lnTo>
                <a:lnTo>
                  <a:pt x="31677" y="232095"/>
                </a:lnTo>
                <a:lnTo>
                  <a:pt x="34453" y="249028"/>
                </a:lnTo>
                <a:lnTo>
                  <a:pt x="37256" y="263173"/>
                </a:lnTo>
                <a:lnTo>
                  <a:pt x="39125" y="275462"/>
                </a:lnTo>
                <a:lnTo>
                  <a:pt x="40371" y="286511"/>
                </a:lnTo>
                <a:lnTo>
                  <a:pt x="41201" y="296735"/>
                </a:lnTo>
                <a:lnTo>
                  <a:pt x="42708" y="309266"/>
                </a:lnTo>
                <a:lnTo>
                  <a:pt x="46921" y="338429"/>
                </a:lnTo>
                <a:lnTo>
                  <a:pt x="48426" y="351350"/>
                </a:lnTo>
                <a:lnTo>
                  <a:pt x="49429" y="362821"/>
                </a:lnTo>
                <a:lnTo>
                  <a:pt x="50098" y="373325"/>
                </a:lnTo>
                <a:lnTo>
                  <a:pt x="51496" y="382233"/>
                </a:lnTo>
                <a:lnTo>
                  <a:pt x="53381" y="390078"/>
                </a:lnTo>
                <a:lnTo>
                  <a:pt x="55590" y="397212"/>
                </a:lnTo>
                <a:lnTo>
                  <a:pt x="58044" y="410218"/>
                </a:lnTo>
                <a:lnTo>
                  <a:pt x="60087" y="424254"/>
                </a:lnTo>
                <a:lnTo>
                  <a:pt x="61966" y="433331"/>
                </a:lnTo>
                <a:lnTo>
                  <a:pt x="64170" y="443193"/>
                </a:lnTo>
                <a:lnTo>
                  <a:pt x="66620" y="456690"/>
                </a:lnTo>
                <a:lnTo>
                  <a:pt x="67273" y="461622"/>
                </a:lnTo>
                <a:lnTo>
                  <a:pt x="68661" y="465863"/>
                </a:lnTo>
                <a:lnTo>
                  <a:pt x="70539" y="469643"/>
                </a:lnTo>
                <a:lnTo>
                  <a:pt x="72744" y="473115"/>
                </a:lnTo>
                <a:lnTo>
                  <a:pt x="75193" y="479514"/>
                </a:lnTo>
                <a:lnTo>
                  <a:pt x="75846" y="482553"/>
                </a:lnTo>
                <a:lnTo>
                  <a:pt x="77234" y="485532"/>
                </a:lnTo>
                <a:lnTo>
                  <a:pt x="79112" y="488471"/>
                </a:lnTo>
                <a:lnTo>
                  <a:pt x="85725" y="497205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SMARTPenAnnotation84"/>
          <p:cNvSpPr/>
          <p:nvPr/>
        </p:nvSpPr>
        <p:spPr bwMode="auto">
          <a:xfrm>
            <a:off x="1777364" y="5109210"/>
            <a:ext cx="102871" cy="514351"/>
          </a:xfrm>
          <a:custGeom>
            <a:avLst/>
            <a:gdLst/>
            <a:ahLst/>
            <a:cxnLst/>
            <a:rect l="0" t="0" r="0" b="0"/>
            <a:pathLst>
              <a:path w="102871" h="514351">
                <a:moveTo>
                  <a:pt x="0" y="0"/>
                </a:moveTo>
                <a:lnTo>
                  <a:pt x="4551" y="13652"/>
                </a:lnTo>
                <a:lnTo>
                  <a:pt x="5892" y="21484"/>
                </a:lnTo>
                <a:lnTo>
                  <a:pt x="6786" y="30515"/>
                </a:lnTo>
                <a:lnTo>
                  <a:pt x="7381" y="40346"/>
                </a:lnTo>
                <a:lnTo>
                  <a:pt x="13123" y="86829"/>
                </a:lnTo>
                <a:lnTo>
                  <a:pt x="17321" y="117893"/>
                </a:lnTo>
                <a:lnTo>
                  <a:pt x="21073" y="141460"/>
                </a:lnTo>
                <a:lnTo>
                  <a:pt x="24526" y="160029"/>
                </a:lnTo>
                <a:lnTo>
                  <a:pt x="27781" y="175266"/>
                </a:lnTo>
                <a:lnTo>
                  <a:pt x="29951" y="189234"/>
                </a:lnTo>
                <a:lnTo>
                  <a:pt x="31397" y="202356"/>
                </a:lnTo>
                <a:lnTo>
                  <a:pt x="32362" y="214914"/>
                </a:lnTo>
                <a:lnTo>
                  <a:pt x="33957" y="226143"/>
                </a:lnTo>
                <a:lnTo>
                  <a:pt x="35973" y="236487"/>
                </a:lnTo>
                <a:lnTo>
                  <a:pt x="38270" y="246240"/>
                </a:lnTo>
                <a:lnTo>
                  <a:pt x="40753" y="259410"/>
                </a:lnTo>
                <a:lnTo>
                  <a:pt x="46053" y="291823"/>
                </a:lnTo>
                <a:lnTo>
                  <a:pt x="48799" y="305992"/>
                </a:lnTo>
                <a:lnTo>
                  <a:pt x="51583" y="318294"/>
                </a:lnTo>
                <a:lnTo>
                  <a:pt x="54391" y="329353"/>
                </a:lnTo>
                <a:lnTo>
                  <a:pt x="57216" y="339584"/>
                </a:lnTo>
                <a:lnTo>
                  <a:pt x="62894" y="358570"/>
                </a:lnTo>
                <a:lnTo>
                  <a:pt x="64790" y="367635"/>
                </a:lnTo>
                <a:lnTo>
                  <a:pt x="66054" y="376535"/>
                </a:lnTo>
                <a:lnTo>
                  <a:pt x="66896" y="385326"/>
                </a:lnTo>
                <a:lnTo>
                  <a:pt x="68410" y="394044"/>
                </a:lnTo>
                <a:lnTo>
                  <a:pt x="70372" y="402713"/>
                </a:lnTo>
                <a:lnTo>
                  <a:pt x="72632" y="411350"/>
                </a:lnTo>
                <a:lnTo>
                  <a:pt x="75092" y="419966"/>
                </a:lnTo>
                <a:lnTo>
                  <a:pt x="80364" y="437159"/>
                </a:lnTo>
                <a:lnTo>
                  <a:pt x="83343" y="451785"/>
                </a:lnTo>
                <a:lnTo>
                  <a:pt x="84137" y="458353"/>
                </a:lnTo>
                <a:lnTo>
                  <a:pt x="86572" y="465588"/>
                </a:lnTo>
                <a:lnTo>
                  <a:pt x="90100" y="473270"/>
                </a:lnTo>
                <a:lnTo>
                  <a:pt x="94357" y="481248"/>
                </a:lnTo>
                <a:lnTo>
                  <a:pt x="97195" y="487519"/>
                </a:lnTo>
                <a:lnTo>
                  <a:pt x="99086" y="492653"/>
                </a:lnTo>
                <a:lnTo>
                  <a:pt x="102870" y="51435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SMARTPenAnnotation85"/>
          <p:cNvSpPr/>
          <p:nvPr/>
        </p:nvSpPr>
        <p:spPr bwMode="auto">
          <a:xfrm>
            <a:off x="1537334" y="5280660"/>
            <a:ext cx="368619" cy="120016"/>
          </a:xfrm>
          <a:custGeom>
            <a:avLst/>
            <a:gdLst/>
            <a:ahLst/>
            <a:cxnLst/>
            <a:rect l="0" t="0" r="0" b="0"/>
            <a:pathLst>
              <a:path w="368619" h="120016">
                <a:moveTo>
                  <a:pt x="0" y="120015"/>
                </a:moveTo>
                <a:lnTo>
                  <a:pt x="18204" y="120015"/>
                </a:lnTo>
                <a:lnTo>
                  <a:pt x="24518" y="119062"/>
                </a:lnTo>
                <a:lnTo>
                  <a:pt x="34075" y="115464"/>
                </a:lnTo>
                <a:lnTo>
                  <a:pt x="44037" y="113229"/>
                </a:lnTo>
                <a:lnTo>
                  <a:pt x="54815" y="111284"/>
                </a:lnTo>
                <a:lnTo>
                  <a:pt x="60356" y="109432"/>
                </a:lnTo>
                <a:lnTo>
                  <a:pt x="65955" y="107244"/>
                </a:lnTo>
                <a:lnTo>
                  <a:pt x="71593" y="104834"/>
                </a:lnTo>
                <a:lnTo>
                  <a:pt x="82937" y="99615"/>
                </a:lnTo>
                <a:lnTo>
                  <a:pt x="90534" y="96890"/>
                </a:lnTo>
                <a:lnTo>
                  <a:pt x="99408" y="94121"/>
                </a:lnTo>
                <a:lnTo>
                  <a:pt x="118477" y="88504"/>
                </a:lnTo>
                <a:lnTo>
                  <a:pt x="136477" y="82832"/>
                </a:lnTo>
                <a:lnTo>
                  <a:pt x="144325" y="79986"/>
                </a:lnTo>
                <a:lnTo>
                  <a:pt x="151461" y="77137"/>
                </a:lnTo>
                <a:lnTo>
                  <a:pt x="158124" y="74284"/>
                </a:lnTo>
                <a:lnTo>
                  <a:pt x="165424" y="71430"/>
                </a:lnTo>
                <a:lnTo>
                  <a:pt x="181154" y="65719"/>
                </a:lnTo>
                <a:lnTo>
                  <a:pt x="300042" y="25717"/>
                </a:lnTo>
                <a:lnTo>
                  <a:pt x="368618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SMARTPenAnnotation86"/>
          <p:cNvSpPr/>
          <p:nvPr/>
        </p:nvSpPr>
        <p:spPr bwMode="auto">
          <a:xfrm>
            <a:off x="1957527" y="5280926"/>
            <a:ext cx="205601" cy="282094"/>
          </a:xfrm>
          <a:custGeom>
            <a:avLst/>
            <a:gdLst/>
            <a:ahLst/>
            <a:cxnLst/>
            <a:rect l="0" t="0" r="0" b="0"/>
            <a:pathLst>
              <a:path w="205601" h="282094">
                <a:moveTo>
                  <a:pt x="17005" y="188328"/>
                </a:moveTo>
                <a:lnTo>
                  <a:pt x="54092" y="151242"/>
                </a:lnTo>
                <a:lnTo>
                  <a:pt x="56969" y="149316"/>
                </a:lnTo>
                <a:lnTo>
                  <a:pt x="62707" y="147177"/>
                </a:lnTo>
                <a:lnTo>
                  <a:pt x="65571" y="144702"/>
                </a:lnTo>
                <a:lnTo>
                  <a:pt x="71292" y="136871"/>
                </a:lnTo>
                <a:lnTo>
                  <a:pt x="75104" y="130211"/>
                </a:lnTo>
                <a:lnTo>
                  <a:pt x="84419" y="112652"/>
                </a:lnTo>
                <a:lnTo>
                  <a:pt x="114055" y="54213"/>
                </a:lnTo>
                <a:lnTo>
                  <a:pt x="115995" y="48436"/>
                </a:lnTo>
                <a:lnTo>
                  <a:pt x="117288" y="42679"/>
                </a:lnTo>
                <a:lnTo>
                  <a:pt x="118151" y="36937"/>
                </a:lnTo>
                <a:lnTo>
                  <a:pt x="118725" y="32156"/>
                </a:lnTo>
                <a:lnTo>
                  <a:pt x="119364" y="24303"/>
                </a:lnTo>
                <a:lnTo>
                  <a:pt x="119534" y="19923"/>
                </a:lnTo>
                <a:lnTo>
                  <a:pt x="119724" y="9977"/>
                </a:lnTo>
                <a:lnTo>
                  <a:pt x="118822" y="6563"/>
                </a:lnTo>
                <a:lnTo>
                  <a:pt x="117268" y="4286"/>
                </a:lnTo>
                <a:lnTo>
                  <a:pt x="115279" y="2769"/>
                </a:lnTo>
                <a:lnTo>
                  <a:pt x="113001" y="1757"/>
                </a:lnTo>
                <a:lnTo>
                  <a:pt x="107930" y="633"/>
                </a:lnTo>
                <a:lnTo>
                  <a:pt x="104291" y="333"/>
                </a:lnTo>
                <a:lnTo>
                  <a:pt x="99961" y="133"/>
                </a:lnTo>
                <a:lnTo>
                  <a:pt x="95169" y="0"/>
                </a:lnTo>
                <a:lnTo>
                  <a:pt x="91022" y="864"/>
                </a:lnTo>
                <a:lnTo>
                  <a:pt x="87304" y="2392"/>
                </a:lnTo>
                <a:lnTo>
                  <a:pt x="83874" y="4364"/>
                </a:lnTo>
                <a:lnTo>
                  <a:pt x="77522" y="11634"/>
                </a:lnTo>
                <a:lnTo>
                  <a:pt x="74495" y="16240"/>
                </a:lnTo>
                <a:lnTo>
                  <a:pt x="71524" y="21215"/>
                </a:lnTo>
                <a:lnTo>
                  <a:pt x="68591" y="26438"/>
                </a:lnTo>
                <a:lnTo>
                  <a:pt x="65683" y="31823"/>
                </a:lnTo>
                <a:lnTo>
                  <a:pt x="61840" y="37319"/>
                </a:lnTo>
                <a:lnTo>
                  <a:pt x="57372" y="42888"/>
                </a:lnTo>
                <a:lnTo>
                  <a:pt x="52489" y="48506"/>
                </a:lnTo>
                <a:lnTo>
                  <a:pt x="48281" y="54156"/>
                </a:lnTo>
                <a:lnTo>
                  <a:pt x="44523" y="59828"/>
                </a:lnTo>
                <a:lnTo>
                  <a:pt x="41065" y="65514"/>
                </a:lnTo>
                <a:lnTo>
                  <a:pt x="27064" y="92152"/>
                </a:lnTo>
                <a:lnTo>
                  <a:pt x="17996" y="109923"/>
                </a:lnTo>
                <a:lnTo>
                  <a:pt x="11951" y="124628"/>
                </a:lnTo>
                <a:lnTo>
                  <a:pt x="7920" y="137289"/>
                </a:lnTo>
                <a:lnTo>
                  <a:pt x="5234" y="148588"/>
                </a:lnTo>
                <a:lnTo>
                  <a:pt x="3443" y="158024"/>
                </a:lnTo>
                <a:lnTo>
                  <a:pt x="2248" y="166221"/>
                </a:lnTo>
                <a:lnTo>
                  <a:pt x="1452" y="173591"/>
                </a:lnTo>
                <a:lnTo>
                  <a:pt x="921" y="180408"/>
                </a:lnTo>
                <a:lnTo>
                  <a:pt x="568" y="186858"/>
                </a:lnTo>
                <a:lnTo>
                  <a:pt x="174" y="199105"/>
                </a:lnTo>
                <a:lnTo>
                  <a:pt x="0" y="210898"/>
                </a:lnTo>
                <a:lnTo>
                  <a:pt x="906" y="218615"/>
                </a:lnTo>
                <a:lnTo>
                  <a:pt x="2462" y="227569"/>
                </a:lnTo>
                <a:lnTo>
                  <a:pt x="4452" y="237349"/>
                </a:lnTo>
                <a:lnTo>
                  <a:pt x="6731" y="244821"/>
                </a:lnTo>
                <a:lnTo>
                  <a:pt x="9203" y="250756"/>
                </a:lnTo>
                <a:lnTo>
                  <a:pt x="11804" y="255664"/>
                </a:lnTo>
                <a:lnTo>
                  <a:pt x="17234" y="263658"/>
                </a:lnTo>
                <a:lnTo>
                  <a:pt x="22822" y="270386"/>
                </a:lnTo>
                <a:lnTo>
                  <a:pt x="28480" y="276551"/>
                </a:lnTo>
                <a:lnTo>
                  <a:pt x="32275" y="278576"/>
                </a:lnTo>
                <a:lnTo>
                  <a:pt x="36710" y="279926"/>
                </a:lnTo>
                <a:lnTo>
                  <a:pt x="41572" y="280826"/>
                </a:lnTo>
                <a:lnTo>
                  <a:pt x="47670" y="281426"/>
                </a:lnTo>
                <a:lnTo>
                  <a:pt x="54594" y="281826"/>
                </a:lnTo>
                <a:lnTo>
                  <a:pt x="62066" y="282093"/>
                </a:lnTo>
                <a:lnTo>
                  <a:pt x="70859" y="280366"/>
                </a:lnTo>
                <a:lnTo>
                  <a:pt x="80530" y="277309"/>
                </a:lnTo>
                <a:lnTo>
                  <a:pt x="90787" y="273367"/>
                </a:lnTo>
                <a:lnTo>
                  <a:pt x="99531" y="268833"/>
                </a:lnTo>
                <a:lnTo>
                  <a:pt x="107265" y="263906"/>
                </a:lnTo>
                <a:lnTo>
                  <a:pt x="114326" y="258716"/>
                </a:lnTo>
                <a:lnTo>
                  <a:pt x="120938" y="253351"/>
                </a:lnTo>
                <a:lnTo>
                  <a:pt x="127251" y="247869"/>
                </a:lnTo>
                <a:lnTo>
                  <a:pt x="133365" y="242310"/>
                </a:lnTo>
                <a:lnTo>
                  <a:pt x="143156" y="231936"/>
                </a:lnTo>
                <a:lnTo>
                  <a:pt x="205600" y="162611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MARTPenAnnotation87"/>
          <p:cNvSpPr/>
          <p:nvPr/>
        </p:nvSpPr>
        <p:spPr bwMode="auto">
          <a:xfrm>
            <a:off x="2231707" y="5263515"/>
            <a:ext cx="171451" cy="307959"/>
          </a:xfrm>
          <a:custGeom>
            <a:avLst/>
            <a:gdLst/>
            <a:ahLst/>
            <a:cxnLst/>
            <a:rect l="0" t="0" r="0" b="0"/>
            <a:pathLst>
              <a:path w="171451" h="307959">
                <a:moveTo>
                  <a:pt x="0" y="0"/>
                </a:moveTo>
                <a:lnTo>
                  <a:pt x="0" y="9101"/>
                </a:lnTo>
                <a:lnTo>
                  <a:pt x="953" y="14640"/>
                </a:lnTo>
                <a:lnTo>
                  <a:pt x="2540" y="21190"/>
                </a:lnTo>
                <a:lnTo>
                  <a:pt x="4551" y="28414"/>
                </a:lnTo>
                <a:lnTo>
                  <a:pt x="5891" y="35135"/>
                </a:lnTo>
                <a:lnTo>
                  <a:pt x="6785" y="41520"/>
                </a:lnTo>
                <a:lnTo>
                  <a:pt x="7381" y="47683"/>
                </a:lnTo>
                <a:lnTo>
                  <a:pt x="7778" y="53696"/>
                </a:lnTo>
                <a:lnTo>
                  <a:pt x="8043" y="59610"/>
                </a:lnTo>
                <a:lnTo>
                  <a:pt x="8220" y="65458"/>
                </a:lnTo>
                <a:lnTo>
                  <a:pt x="9289" y="71260"/>
                </a:lnTo>
                <a:lnTo>
                  <a:pt x="10956" y="77034"/>
                </a:lnTo>
                <a:lnTo>
                  <a:pt x="13019" y="82789"/>
                </a:lnTo>
                <a:lnTo>
                  <a:pt x="14394" y="88530"/>
                </a:lnTo>
                <a:lnTo>
                  <a:pt x="15311" y="94263"/>
                </a:lnTo>
                <a:lnTo>
                  <a:pt x="15922" y="99989"/>
                </a:lnTo>
                <a:lnTo>
                  <a:pt x="17283" y="105712"/>
                </a:lnTo>
                <a:lnTo>
                  <a:pt x="19142" y="111432"/>
                </a:lnTo>
                <a:lnTo>
                  <a:pt x="21334" y="117151"/>
                </a:lnTo>
                <a:lnTo>
                  <a:pt x="42622" y="179808"/>
                </a:lnTo>
                <a:lnTo>
                  <a:pt x="48417" y="199882"/>
                </a:lnTo>
                <a:lnTo>
                  <a:pt x="52280" y="216123"/>
                </a:lnTo>
                <a:lnTo>
                  <a:pt x="54856" y="229806"/>
                </a:lnTo>
                <a:lnTo>
                  <a:pt x="57526" y="239882"/>
                </a:lnTo>
                <a:lnTo>
                  <a:pt x="60258" y="247551"/>
                </a:lnTo>
                <a:lnTo>
                  <a:pt x="65834" y="259565"/>
                </a:lnTo>
                <a:lnTo>
                  <a:pt x="71487" y="271254"/>
                </a:lnTo>
                <a:lnTo>
                  <a:pt x="73375" y="277039"/>
                </a:lnTo>
                <a:lnTo>
                  <a:pt x="74634" y="282800"/>
                </a:lnTo>
                <a:lnTo>
                  <a:pt x="75474" y="288546"/>
                </a:lnTo>
                <a:lnTo>
                  <a:pt x="76406" y="297469"/>
                </a:lnTo>
                <a:lnTo>
                  <a:pt x="76655" y="301183"/>
                </a:lnTo>
                <a:lnTo>
                  <a:pt x="77773" y="303659"/>
                </a:lnTo>
                <a:lnTo>
                  <a:pt x="79471" y="305309"/>
                </a:lnTo>
                <a:lnTo>
                  <a:pt x="84490" y="307958"/>
                </a:lnTo>
                <a:lnTo>
                  <a:pt x="84901" y="307222"/>
                </a:lnTo>
                <a:lnTo>
                  <a:pt x="85359" y="303866"/>
                </a:lnTo>
                <a:lnTo>
                  <a:pt x="83022" y="296659"/>
                </a:lnTo>
                <a:lnTo>
                  <a:pt x="79761" y="287106"/>
                </a:lnTo>
                <a:lnTo>
                  <a:pt x="78892" y="281891"/>
                </a:lnTo>
                <a:lnTo>
                  <a:pt x="78312" y="276510"/>
                </a:lnTo>
                <a:lnTo>
                  <a:pt x="77926" y="268160"/>
                </a:lnTo>
                <a:lnTo>
                  <a:pt x="77496" y="246182"/>
                </a:lnTo>
                <a:lnTo>
                  <a:pt x="77254" y="216135"/>
                </a:lnTo>
                <a:lnTo>
                  <a:pt x="78173" y="206002"/>
                </a:lnTo>
                <a:lnTo>
                  <a:pt x="79738" y="195437"/>
                </a:lnTo>
                <a:lnTo>
                  <a:pt x="81733" y="184584"/>
                </a:lnTo>
                <a:lnTo>
                  <a:pt x="84969" y="171633"/>
                </a:lnTo>
                <a:lnTo>
                  <a:pt x="89031" y="157285"/>
                </a:lnTo>
                <a:lnTo>
                  <a:pt x="93644" y="142004"/>
                </a:lnTo>
                <a:lnTo>
                  <a:pt x="96719" y="128959"/>
                </a:lnTo>
                <a:lnTo>
                  <a:pt x="98770" y="117405"/>
                </a:lnTo>
                <a:lnTo>
                  <a:pt x="100136" y="106845"/>
                </a:lnTo>
                <a:lnTo>
                  <a:pt x="102000" y="97900"/>
                </a:lnTo>
                <a:lnTo>
                  <a:pt x="104195" y="90031"/>
                </a:lnTo>
                <a:lnTo>
                  <a:pt x="106611" y="82881"/>
                </a:lnTo>
                <a:lnTo>
                  <a:pt x="112031" y="74304"/>
                </a:lnTo>
                <a:lnTo>
                  <a:pt x="119455" y="64776"/>
                </a:lnTo>
                <a:lnTo>
                  <a:pt x="135006" y="46887"/>
                </a:lnTo>
                <a:lnTo>
                  <a:pt x="145093" y="35761"/>
                </a:lnTo>
                <a:lnTo>
                  <a:pt x="150068" y="32413"/>
                </a:lnTo>
                <a:lnTo>
                  <a:pt x="155291" y="30181"/>
                </a:lnTo>
                <a:lnTo>
                  <a:pt x="171450" y="2571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MARTPenAnnotation88"/>
          <p:cNvSpPr/>
          <p:nvPr/>
        </p:nvSpPr>
        <p:spPr bwMode="auto">
          <a:xfrm>
            <a:off x="2523172" y="5246370"/>
            <a:ext cx="377191" cy="317010"/>
          </a:xfrm>
          <a:custGeom>
            <a:avLst/>
            <a:gdLst/>
            <a:ahLst/>
            <a:cxnLst/>
            <a:rect l="0" t="0" r="0" b="0"/>
            <a:pathLst>
              <a:path w="377191" h="317010">
                <a:moveTo>
                  <a:pt x="0" y="0"/>
                </a:moveTo>
                <a:lnTo>
                  <a:pt x="0" y="56741"/>
                </a:lnTo>
                <a:lnTo>
                  <a:pt x="953" y="63545"/>
                </a:lnTo>
                <a:lnTo>
                  <a:pt x="2540" y="70938"/>
                </a:lnTo>
                <a:lnTo>
                  <a:pt x="4551" y="78724"/>
                </a:lnTo>
                <a:lnTo>
                  <a:pt x="5891" y="86773"/>
                </a:lnTo>
                <a:lnTo>
                  <a:pt x="6785" y="94996"/>
                </a:lnTo>
                <a:lnTo>
                  <a:pt x="7381" y="103336"/>
                </a:lnTo>
                <a:lnTo>
                  <a:pt x="7778" y="111753"/>
                </a:lnTo>
                <a:lnTo>
                  <a:pt x="8219" y="128725"/>
                </a:lnTo>
                <a:lnTo>
                  <a:pt x="9290" y="142967"/>
                </a:lnTo>
                <a:lnTo>
                  <a:pt x="13019" y="181651"/>
                </a:lnTo>
                <a:lnTo>
                  <a:pt x="15347" y="198253"/>
                </a:lnTo>
                <a:lnTo>
                  <a:pt x="17851" y="212178"/>
                </a:lnTo>
                <a:lnTo>
                  <a:pt x="20473" y="224320"/>
                </a:lnTo>
                <a:lnTo>
                  <a:pt x="23174" y="234319"/>
                </a:lnTo>
                <a:lnTo>
                  <a:pt x="25927" y="242890"/>
                </a:lnTo>
                <a:lnTo>
                  <a:pt x="28714" y="250509"/>
                </a:lnTo>
                <a:lnTo>
                  <a:pt x="30573" y="257493"/>
                </a:lnTo>
                <a:lnTo>
                  <a:pt x="31812" y="264054"/>
                </a:lnTo>
                <a:lnTo>
                  <a:pt x="32638" y="270334"/>
                </a:lnTo>
                <a:lnTo>
                  <a:pt x="33189" y="276425"/>
                </a:lnTo>
                <a:lnTo>
                  <a:pt x="33556" y="282391"/>
                </a:lnTo>
                <a:lnTo>
                  <a:pt x="33800" y="288273"/>
                </a:lnTo>
                <a:lnTo>
                  <a:pt x="34916" y="295052"/>
                </a:lnTo>
                <a:lnTo>
                  <a:pt x="36613" y="302429"/>
                </a:lnTo>
                <a:lnTo>
                  <a:pt x="38696" y="310204"/>
                </a:lnTo>
                <a:lnTo>
                  <a:pt x="41037" y="314435"/>
                </a:lnTo>
                <a:lnTo>
                  <a:pt x="43551" y="316303"/>
                </a:lnTo>
                <a:lnTo>
                  <a:pt x="46978" y="316791"/>
                </a:lnTo>
                <a:lnTo>
                  <a:pt x="46559" y="316922"/>
                </a:lnTo>
                <a:lnTo>
                  <a:pt x="45327" y="317009"/>
                </a:lnTo>
                <a:lnTo>
                  <a:pt x="44505" y="315161"/>
                </a:lnTo>
                <a:lnTo>
                  <a:pt x="43593" y="308029"/>
                </a:lnTo>
                <a:lnTo>
                  <a:pt x="43187" y="298509"/>
                </a:lnTo>
                <a:lnTo>
                  <a:pt x="42959" y="282440"/>
                </a:lnTo>
                <a:lnTo>
                  <a:pt x="42882" y="255392"/>
                </a:lnTo>
                <a:lnTo>
                  <a:pt x="45733" y="235984"/>
                </a:lnTo>
                <a:lnTo>
                  <a:pt x="56521" y="176319"/>
                </a:lnTo>
                <a:lnTo>
                  <a:pt x="64350" y="146121"/>
                </a:lnTo>
                <a:lnTo>
                  <a:pt x="73380" y="117416"/>
                </a:lnTo>
                <a:lnTo>
                  <a:pt x="83210" y="89707"/>
                </a:lnTo>
                <a:lnTo>
                  <a:pt x="91668" y="69330"/>
                </a:lnTo>
                <a:lnTo>
                  <a:pt x="99212" y="53840"/>
                </a:lnTo>
                <a:lnTo>
                  <a:pt x="106147" y="41608"/>
                </a:lnTo>
                <a:lnTo>
                  <a:pt x="112674" y="33453"/>
                </a:lnTo>
                <a:lnTo>
                  <a:pt x="118931" y="28017"/>
                </a:lnTo>
                <a:lnTo>
                  <a:pt x="125008" y="24393"/>
                </a:lnTo>
                <a:lnTo>
                  <a:pt x="130011" y="22929"/>
                </a:lnTo>
                <a:lnTo>
                  <a:pt x="134299" y="22906"/>
                </a:lnTo>
                <a:lnTo>
                  <a:pt x="138110" y="23843"/>
                </a:lnTo>
                <a:lnTo>
                  <a:pt x="144885" y="27424"/>
                </a:lnTo>
                <a:lnTo>
                  <a:pt x="148025" y="29713"/>
                </a:lnTo>
                <a:lnTo>
                  <a:pt x="154054" y="37336"/>
                </a:lnTo>
                <a:lnTo>
                  <a:pt x="156995" y="42035"/>
                </a:lnTo>
                <a:lnTo>
                  <a:pt x="158956" y="47073"/>
                </a:lnTo>
                <a:lnTo>
                  <a:pt x="160263" y="52337"/>
                </a:lnTo>
                <a:lnTo>
                  <a:pt x="161135" y="57751"/>
                </a:lnTo>
                <a:lnTo>
                  <a:pt x="162668" y="64219"/>
                </a:lnTo>
                <a:lnTo>
                  <a:pt x="164643" y="71387"/>
                </a:lnTo>
                <a:lnTo>
                  <a:pt x="169377" y="86973"/>
                </a:lnTo>
                <a:lnTo>
                  <a:pt x="174656" y="103424"/>
                </a:lnTo>
                <a:lnTo>
                  <a:pt x="176445" y="111812"/>
                </a:lnTo>
                <a:lnTo>
                  <a:pt x="177638" y="120261"/>
                </a:lnTo>
                <a:lnTo>
                  <a:pt x="178432" y="128751"/>
                </a:lnTo>
                <a:lnTo>
                  <a:pt x="179915" y="137269"/>
                </a:lnTo>
                <a:lnTo>
                  <a:pt x="181856" y="145805"/>
                </a:lnTo>
                <a:lnTo>
                  <a:pt x="184102" y="154353"/>
                </a:lnTo>
                <a:lnTo>
                  <a:pt x="185600" y="162909"/>
                </a:lnTo>
                <a:lnTo>
                  <a:pt x="186598" y="171472"/>
                </a:lnTo>
                <a:lnTo>
                  <a:pt x="187264" y="180037"/>
                </a:lnTo>
                <a:lnTo>
                  <a:pt x="187708" y="187652"/>
                </a:lnTo>
                <a:lnTo>
                  <a:pt x="188201" y="201193"/>
                </a:lnTo>
                <a:lnTo>
                  <a:pt x="188517" y="224456"/>
                </a:lnTo>
                <a:lnTo>
                  <a:pt x="188560" y="232473"/>
                </a:lnTo>
                <a:lnTo>
                  <a:pt x="187619" y="232135"/>
                </a:lnTo>
                <a:lnTo>
                  <a:pt x="184034" y="224138"/>
                </a:lnTo>
                <a:lnTo>
                  <a:pt x="182697" y="218006"/>
                </a:lnTo>
                <a:lnTo>
                  <a:pt x="181805" y="211059"/>
                </a:lnTo>
                <a:lnTo>
                  <a:pt x="181211" y="203571"/>
                </a:lnTo>
                <a:lnTo>
                  <a:pt x="181767" y="196674"/>
                </a:lnTo>
                <a:lnTo>
                  <a:pt x="183091" y="190171"/>
                </a:lnTo>
                <a:lnTo>
                  <a:pt x="184925" y="183931"/>
                </a:lnTo>
                <a:lnTo>
                  <a:pt x="186149" y="175960"/>
                </a:lnTo>
                <a:lnTo>
                  <a:pt x="186964" y="166837"/>
                </a:lnTo>
                <a:lnTo>
                  <a:pt x="187508" y="156944"/>
                </a:lnTo>
                <a:lnTo>
                  <a:pt x="188823" y="147492"/>
                </a:lnTo>
                <a:lnTo>
                  <a:pt x="190652" y="138333"/>
                </a:lnTo>
                <a:lnTo>
                  <a:pt x="192824" y="129369"/>
                </a:lnTo>
                <a:lnTo>
                  <a:pt x="196177" y="120536"/>
                </a:lnTo>
                <a:lnTo>
                  <a:pt x="200317" y="111790"/>
                </a:lnTo>
                <a:lnTo>
                  <a:pt x="204982" y="103101"/>
                </a:lnTo>
                <a:lnTo>
                  <a:pt x="209045" y="94452"/>
                </a:lnTo>
                <a:lnTo>
                  <a:pt x="212706" y="85828"/>
                </a:lnTo>
                <a:lnTo>
                  <a:pt x="216099" y="77221"/>
                </a:lnTo>
                <a:lnTo>
                  <a:pt x="222171" y="67673"/>
                </a:lnTo>
                <a:lnTo>
                  <a:pt x="230029" y="57498"/>
                </a:lnTo>
                <a:lnTo>
                  <a:pt x="239078" y="46904"/>
                </a:lnTo>
                <a:lnTo>
                  <a:pt x="247967" y="37937"/>
                </a:lnTo>
                <a:lnTo>
                  <a:pt x="256752" y="30054"/>
                </a:lnTo>
                <a:lnTo>
                  <a:pt x="265465" y="22893"/>
                </a:lnTo>
                <a:lnTo>
                  <a:pt x="273179" y="18119"/>
                </a:lnTo>
                <a:lnTo>
                  <a:pt x="280227" y="14937"/>
                </a:lnTo>
                <a:lnTo>
                  <a:pt x="286830" y="12815"/>
                </a:lnTo>
                <a:lnTo>
                  <a:pt x="293138" y="11401"/>
                </a:lnTo>
                <a:lnTo>
                  <a:pt x="299248" y="10458"/>
                </a:lnTo>
                <a:lnTo>
                  <a:pt x="305226" y="9829"/>
                </a:lnTo>
                <a:lnTo>
                  <a:pt x="310164" y="10363"/>
                </a:lnTo>
                <a:lnTo>
                  <a:pt x="314409" y="11671"/>
                </a:lnTo>
                <a:lnTo>
                  <a:pt x="318191" y="13496"/>
                </a:lnTo>
                <a:lnTo>
                  <a:pt x="321665" y="16617"/>
                </a:lnTo>
                <a:lnTo>
                  <a:pt x="328065" y="25165"/>
                </a:lnTo>
                <a:lnTo>
                  <a:pt x="334084" y="32774"/>
                </a:lnTo>
                <a:lnTo>
                  <a:pt x="337022" y="36137"/>
                </a:lnTo>
                <a:lnTo>
                  <a:pt x="341839" y="44094"/>
                </a:lnTo>
                <a:lnTo>
                  <a:pt x="347908" y="55113"/>
                </a:lnTo>
                <a:lnTo>
                  <a:pt x="354811" y="68174"/>
                </a:lnTo>
                <a:lnTo>
                  <a:pt x="359413" y="79739"/>
                </a:lnTo>
                <a:lnTo>
                  <a:pt x="362481" y="90307"/>
                </a:lnTo>
                <a:lnTo>
                  <a:pt x="364527" y="100209"/>
                </a:lnTo>
                <a:lnTo>
                  <a:pt x="365890" y="109669"/>
                </a:lnTo>
                <a:lnTo>
                  <a:pt x="366800" y="118833"/>
                </a:lnTo>
                <a:lnTo>
                  <a:pt x="367405" y="127799"/>
                </a:lnTo>
                <a:lnTo>
                  <a:pt x="367810" y="136634"/>
                </a:lnTo>
                <a:lnTo>
                  <a:pt x="368259" y="154071"/>
                </a:lnTo>
                <a:lnTo>
                  <a:pt x="368511" y="211808"/>
                </a:lnTo>
                <a:lnTo>
                  <a:pt x="369499" y="227883"/>
                </a:lnTo>
                <a:lnTo>
                  <a:pt x="371110" y="239552"/>
                </a:lnTo>
                <a:lnTo>
                  <a:pt x="377190" y="26574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SMARTPenAnnotation89"/>
          <p:cNvSpPr/>
          <p:nvPr/>
        </p:nvSpPr>
        <p:spPr bwMode="auto">
          <a:xfrm>
            <a:off x="2934652" y="5225438"/>
            <a:ext cx="231459" cy="291276"/>
          </a:xfrm>
          <a:custGeom>
            <a:avLst/>
            <a:gdLst/>
            <a:ahLst/>
            <a:cxnLst/>
            <a:rect l="0" t="0" r="0" b="0"/>
            <a:pathLst>
              <a:path w="231459" h="291276">
                <a:moveTo>
                  <a:pt x="0" y="192382"/>
                </a:moveTo>
                <a:lnTo>
                  <a:pt x="58325" y="192382"/>
                </a:lnTo>
                <a:lnTo>
                  <a:pt x="65553" y="190477"/>
                </a:lnTo>
                <a:lnTo>
                  <a:pt x="74182" y="187302"/>
                </a:lnTo>
                <a:lnTo>
                  <a:pt x="83745" y="183280"/>
                </a:lnTo>
                <a:lnTo>
                  <a:pt x="91073" y="179646"/>
                </a:lnTo>
                <a:lnTo>
                  <a:pt x="96910" y="176272"/>
                </a:lnTo>
                <a:lnTo>
                  <a:pt x="101754" y="173069"/>
                </a:lnTo>
                <a:lnTo>
                  <a:pt x="106889" y="169981"/>
                </a:lnTo>
                <a:lnTo>
                  <a:pt x="112217" y="166971"/>
                </a:lnTo>
                <a:lnTo>
                  <a:pt x="117674" y="164011"/>
                </a:lnTo>
                <a:lnTo>
                  <a:pt x="124169" y="160133"/>
                </a:lnTo>
                <a:lnTo>
                  <a:pt x="139006" y="150744"/>
                </a:lnTo>
                <a:lnTo>
                  <a:pt x="145058" y="145573"/>
                </a:lnTo>
                <a:lnTo>
                  <a:pt x="150045" y="140221"/>
                </a:lnTo>
                <a:lnTo>
                  <a:pt x="154323" y="134748"/>
                </a:lnTo>
                <a:lnTo>
                  <a:pt x="158127" y="130147"/>
                </a:lnTo>
                <a:lnTo>
                  <a:pt x="164894" y="122494"/>
                </a:lnTo>
                <a:lnTo>
                  <a:pt x="168032" y="117215"/>
                </a:lnTo>
                <a:lnTo>
                  <a:pt x="171076" y="110838"/>
                </a:lnTo>
                <a:lnTo>
                  <a:pt x="174058" y="103729"/>
                </a:lnTo>
                <a:lnTo>
                  <a:pt x="176999" y="97085"/>
                </a:lnTo>
                <a:lnTo>
                  <a:pt x="182806" y="84623"/>
                </a:lnTo>
                <a:lnTo>
                  <a:pt x="191431" y="66896"/>
                </a:lnTo>
                <a:lnTo>
                  <a:pt x="194618" y="57870"/>
                </a:lnTo>
                <a:lnTo>
                  <a:pt x="196034" y="49731"/>
                </a:lnTo>
                <a:lnTo>
                  <a:pt x="196412" y="44894"/>
                </a:lnTo>
                <a:lnTo>
                  <a:pt x="196832" y="35392"/>
                </a:lnTo>
                <a:lnTo>
                  <a:pt x="197018" y="27993"/>
                </a:lnTo>
                <a:lnTo>
                  <a:pt x="196116" y="24687"/>
                </a:lnTo>
                <a:lnTo>
                  <a:pt x="192573" y="18473"/>
                </a:lnTo>
                <a:lnTo>
                  <a:pt x="187823" y="12536"/>
                </a:lnTo>
                <a:lnTo>
                  <a:pt x="182537" y="6723"/>
                </a:lnTo>
                <a:lnTo>
                  <a:pt x="177012" y="964"/>
                </a:lnTo>
                <a:lnTo>
                  <a:pt x="174206" y="0"/>
                </a:lnTo>
                <a:lnTo>
                  <a:pt x="171382" y="310"/>
                </a:lnTo>
                <a:lnTo>
                  <a:pt x="168547" y="1469"/>
                </a:lnTo>
                <a:lnTo>
                  <a:pt x="164753" y="2242"/>
                </a:lnTo>
                <a:lnTo>
                  <a:pt x="160317" y="2756"/>
                </a:lnTo>
                <a:lnTo>
                  <a:pt x="155456" y="3100"/>
                </a:lnTo>
                <a:lnTo>
                  <a:pt x="151262" y="4281"/>
                </a:lnTo>
                <a:lnTo>
                  <a:pt x="144062" y="8134"/>
                </a:lnTo>
                <a:lnTo>
                  <a:pt x="138904" y="13352"/>
                </a:lnTo>
                <a:lnTo>
                  <a:pt x="132608" y="20641"/>
                </a:lnTo>
                <a:lnTo>
                  <a:pt x="125553" y="29311"/>
                </a:lnTo>
                <a:lnTo>
                  <a:pt x="119897" y="36995"/>
                </a:lnTo>
                <a:lnTo>
                  <a:pt x="115174" y="44023"/>
                </a:lnTo>
                <a:lnTo>
                  <a:pt x="111072" y="50613"/>
                </a:lnTo>
                <a:lnTo>
                  <a:pt x="107386" y="57864"/>
                </a:lnTo>
                <a:lnTo>
                  <a:pt x="103976" y="65556"/>
                </a:lnTo>
                <a:lnTo>
                  <a:pt x="100750" y="73541"/>
                </a:lnTo>
                <a:lnTo>
                  <a:pt x="97646" y="80770"/>
                </a:lnTo>
                <a:lnTo>
                  <a:pt x="91658" y="93881"/>
                </a:lnTo>
                <a:lnTo>
                  <a:pt x="89681" y="100997"/>
                </a:lnTo>
                <a:lnTo>
                  <a:pt x="88362" y="108599"/>
                </a:lnTo>
                <a:lnTo>
                  <a:pt x="87483" y="116524"/>
                </a:lnTo>
                <a:lnTo>
                  <a:pt x="85945" y="126570"/>
                </a:lnTo>
                <a:lnTo>
                  <a:pt x="81695" y="150432"/>
                </a:lnTo>
                <a:lnTo>
                  <a:pt x="80181" y="160605"/>
                </a:lnTo>
                <a:lnTo>
                  <a:pt x="79171" y="169292"/>
                </a:lnTo>
                <a:lnTo>
                  <a:pt x="78498" y="176989"/>
                </a:lnTo>
                <a:lnTo>
                  <a:pt x="79002" y="184025"/>
                </a:lnTo>
                <a:lnTo>
                  <a:pt x="80291" y="190620"/>
                </a:lnTo>
                <a:lnTo>
                  <a:pt x="82102" y="196923"/>
                </a:lnTo>
                <a:lnTo>
                  <a:pt x="84262" y="203029"/>
                </a:lnTo>
                <a:lnTo>
                  <a:pt x="86655" y="209005"/>
                </a:lnTo>
                <a:lnTo>
                  <a:pt x="89202" y="214894"/>
                </a:lnTo>
                <a:lnTo>
                  <a:pt x="90901" y="220725"/>
                </a:lnTo>
                <a:lnTo>
                  <a:pt x="92033" y="226517"/>
                </a:lnTo>
                <a:lnTo>
                  <a:pt x="92788" y="232284"/>
                </a:lnTo>
                <a:lnTo>
                  <a:pt x="96149" y="238033"/>
                </a:lnTo>
                <a:lnTo>
                  <a:pt x="101247" y="243771"/>
                </a:lnTo>
                <a:lnTo>
                  <a:pt x="112626" y="254274"/>
                </a:lnTo>
                <a:lnTo>
                  <a:pt x="124387" y="265542"/>
                </a:lnTo>
                <a:lnTo>
                  <a:pt x="130848" y="271887"/>
                </a:lnTo>
                <a:lnTo>
                  <a:pt x="134857" y="274913"/>
                </a:lnTo>
                <a:lnTo>
                  <a:pt x="139435" y="277883"/>
                </a:lnTo>
                <a:lnTo>
                  <a:pt x="144391" y="280815"/>
                </a:lnTo>
                <a:lnTo>
                  <a:pt x="149601" y="282769"/>
                </a:lnTo>
                <a:lnTo>
                  <a:pt x="154979" y="284073"/>
                </a:lnTo>
                <a:lnTo>
                  <a:pt x="160469" y="284941"/>
                </a:lnTo>
                <a:lnTo>
                  <a:pt x="166035" y="286474"/>
                </a:lnTo>
                <a:lnTo>
                  <a:pt x="171650" y="288447"/>
                </a:lnTo>
                <a:lnTo>
                  <a:pt x="177298" y="290715"/>
                </a:lnTo>
                <a:lnTo>
                  <a:pt x="182969" y="291275"/>
                </a:lnTo>
                <a:lnTo>
                  <a:pt x="231458" y="286679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SMARTPenAnnotation90"/>
          <p:cNvSpPr/>
          <p:nvPr/>
        </p:nvSpPr>
        <p:spPr bwMode="auto">
          <a:xfrm>
            <a:off x="3255508" y="5254942"/>
            <a:ext cx="159037" cy="390204"/>
          </a:xfrm>
          <a:custGeom>
            <a:avLst/>
            <a:gdLst/>
            <a:ahLst/>
            <a:cxnLst/>
            <a:rect l="0" t="0" r="0" b="0"/>
            <a:pathLst>
              <a:path w="159037" h="390204">
                <a:moveTo>
                  <a:pt x="64906" y="0"/>
                </a:moveTo>
                <a:lnTo>
                  <a:pt x="55805" y="9102"/>
                </a:lnTo>
                <a:lnTo>
                  <a:pt x="52171" y="13688"/>
                </a:lnTo>
                <a:lnTo>
                  <a:pt x="48796" y="18650"/>
                </a:lnTo>
                <a:lnTo>
                  <a:pt x="45594" y="23864"/>
                </a:lnTo>
                <a:lnTo>
                  <a:pt x="42506" y="30197"/>
                </a:lnTo>
                <a:lnTo>
                  <a:pt x="39495" y="37276"/>
                </a:lnTo>
                <a:lnTo>
                  <a:pt x="36536" y="44853"/>
                </a:lnTo>
                <a:lnTo>
                  <a:pt x="33610" y="51810"/>
                </a:lnTo>
                <a:lnTo>
                  <a:pt x="30707" y="58353"/>
                </a:lnTo>
                <a:lnTo>
                  <a:pt x="27819" y="64619"/>
                </a:lnTo>
                <a:lnTo>
                  <a:pt x="10103" y="100744"/>
                </a:lnTo>
                <a:lnTo>
                  <a:pt x="5511" y="110978"/>
                </a:lnTo>
                <a:lnTo>
                  <a:pt x="2449" y="118752"/>
                </a:lnTo>
                <a:lnTo>
                  <a:pt x="408" y="124888"/>
                </a:lnTo>
                <a:lnTo>
                  <a:pt x="0" y="130884"/>
                </a:lnTo>
                <a:lnTo>
                  <a:pt x="2086" y="142626"/>
                </a:lnTo>
                <a:lnTo>
                  <a:pt x="3977" y="146519"/>
                </a:lnTo>
                <a:lnTo>
                  <a:pt x="6189" y="149114"/>
                </a:lnTo>
                <a:lnTo>
                  <a:pt x="8616" y="150845"/>
                </a:lnTo>
                <a:lnTo>
                  <a:pt x="11187" y="152950"/>
                </a:lnTo>
                <a:lnTo>
                  <a:pt x="13854" y="155307"/>
                </a:lnTo>
                <a:lnTo>
                  <a:pt x="16584" y="157831"/>
                </a:lnTo>
                <a:lnTo>
                  <a:pt x="19356" y="159513"/>
                </a:lnTo>
                <a:lnTo>
                  <a:pt x="22157" y="160635"/>
                </a:lnTo>
                <a:lnTo>
                  <a:pt x="24977" y="161382"/>
                </a:lnTo>
                <a:lnTo>
                  <a:pt x="30667" y="160928"/>
                </a:lnTo>
                <a:lnTo>
                  <a:pt x="38270" y="159673"/>
                </a:lnTo>
                <a:lnTo>
                  <a:pt x="47149" y="157884"/>
                </a:lnTo>
                <a:lnTo>
                  <a:pt x="55925" y="156691"/>
                </a:lnTo>
                <a:lnTo>
                  <a:pt x="64634" y="155896"/>
                </a:lnTo>
                <a:lnTo>
                  <a:pt x="73298" y="155366"/>
                </a:lnTo>
                <a:lnTo>
                  <a:pt x="93083" y="154777"/>
                </a:lnTo>
                <a:lnTo>
                  <a:pt x="103693" y="154619"/>
                </a:lnTo>
                <a:lnTo>
                  <a:pt x="112672" y="155467"/>
                </a:lnTo>
                <a:lnTo>
                  <a:pt x="120563" y="156985"/>
                </a:lnTo>
                <a:lnTo>
                  <a:pt x="127728" y="158949"/>
                </a:lnTo>
                <a:lnTo>
                  <a:pt x="133458" y="162164"/>
                </a:lnTo>
                <a:lnTo>
                  <a:pt x="138230" y="166211"/>
                </a:lnTo>
                <a:lnTo>
                  <a:pt x="142364" y="170815"/>
                </a:lnTo>
                <a:lnTo>
                  <a:pt x="146072" y="175790"/>
                </a:lnTo>
                <a:lnTo>
                  <a:pt x="149497" y="181011"/>
                </a:lnTo>
                <a:lnTo>
                  <a:pt x="152733" y="186396"/>
                </a:lnTo>
                <a:lnTo>
                  <a:pt x="154890" y="192844"/>
                </a:lnTo>
                <a:lnTo>
                  <a:pt x="156328" y="200001"/>
                </a:lnTo>
                <a:lnTo>
                  <a:pt x="157287" y="207629"/>
                </a:lnTo>
                <a:lnTo>
                  <a:pt x="157926" y="214619"/>
                </a:lnTo>
                <a:lnTo>
                  <a:pt x="158352" y="221184"/>
                </a:lnTo>
                <a:lnTo>
                  <a:pt x="158636" y="227466"/>
                </a:lnTo>
                <a:lnTo>
                  <a:pt x="158951" y="244606"/>
                </a:lnTo>
                <a:lnTo>
                  <a:pt x="159036" y="254511"/>
                </a:lnTo>
                <a:lnTo>
                  <a:pt x="158139" y="263971"/>
                </a:lnTo>
                <a:lnTo>
                  <a:pt x="156589" y="273136"/>
                </a:lnTo>
                <a:lnTo>
                  <a:pt x="154603" y="282103"/>
                </a:lnTo>
                <a:lnTo>
                  <a:pt x="152327" y="289986"/>
                </a:lnTo>
                <a:lnTo>
                  <a:pt x="149857" y="297147"/>
                </a:lnTo>
                <a:lnTo>
                  <a:pt x="147257" y="303825"/>
                </a:lnTo>
                <a:lnTo>
                  <a:pt x="142667" y="313040"/>
                </a:lnTo>
                <a:lnTo>
                  <a:pt x="136750" y="323946"/>
                </a:lnTo>
                <a:lnTo>
                  <a:pt x="129947" y="335979"/>
                </a:lnTo>
                <a:lnTo>
                  <a:pt x="122554" y="345906"/>
                </a:lnTo>
                <a:lnTo>
                  <a:pt x="114768" y="354429"/>
                </a:lnTo>
                <a:lnTo>
                  <a:pt x="106720" y="362016"/>
                </a:lnTo>
                <a:lnTo>
                  <a:pt x="99450" y="368027"/>
                </a:lnTo>
                <a:lnTo>
                  <a:pt x="92698" y="372986"/>
                </a:lnTo>
                <a:lnTo>
                  <a:pt x="86292" y="377245"/>
                </a:lnTo>
                <a:lnTo>
                  <a:pt x="80116" y="380084"/>
                </a:lnTo>
                <a:lnTo>
                  <a:pt x="74093" y="381977"/>
                </a:lnTo>
                <a:lnTo>
                  <a:pt x="68174" y="383239"/>
                </a:lnTo>
                <a:lnTo>
                  <a:pt x="62322" y="385033"/>
                </a:lnTo>
                <a:lnTo>
                  <a:pt x="56516" y="387181"/>
                </a:lnTo>
                <a:lnTo>
                  <a:pt x="50740" y="389566"/>
                </a:lnTo>
                <a:lnTo>
                  <a:pt x="45937" y="390203"/>
                </a:lnTo>
                <a:lnTo>
                  <a:pt x="41783" y="389675"/>
                </a:lnTo>
                <a:lnTo>
                  <a:pt x="38061" y="388372"/>
                </a:lnTo>
                <a:lnTo>
                  <a:pt x="33674" y="387502"/>
                </a:lnTo>
                <a:lnTo>
                  <a:pt x="28845" y="386922"/>
                </a:lnTo>
                <a:lnTo>
                  <a:pt x="13471" y="385762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SMARTPenAnnotation91"/>
          <p:cNvSpPr/>
          <p:nvPr/>
        </p:nvSpPr>
        <p:spPr bwMode="auto">
          <a:xfrm>
            <a:off x="5506420" y="5220652"/>
            <a:ext cx="77135" cy="437199"/>
          </a:xfrm>
          <a:custGeom>
            <a:avLst/>
            <a:gdLst/>
            <a:ahLst/>
            <a:cxnLst/>
            <a:rect l="0" t="0" r="0" b="0"/>
            <a:pathLst>
              <a:path w="77135" h="437199">
                <a:moveTo>
                  <a:pt x="17127" y="0"/>
                </a:moveTo>
                <a:lnTo>
                  <a:pt x="2365" y="0"/>
                </a:lnTo>
                <a:lnTo>
                  <a:pt x="1571" y="953"/>
                </a:lnTo>
                <a:lnTo>
                  <a:pt x="1041" y="2540"/>
                </a:lnTo>
                <a:lnTo>
                  <a:pt x="191" y="11932"/>
                </a:lnTo>
                <a:lnTo>
                  <a:pt x="23" y="23911"/>
                </a:lnTo>
                <a:lnTo>
                  <a:pt x="0" y="33170"/>
                </a:lnTo>
                <a:lnTo>
                  <a:pt x="947" y="38306"/>
                </a:lnTo>
                <a:lnTo>
                  <a:pt x="2530" y="43635"/>
                </a:lnTo>
                <a:lnTo>
                  <a:pt x="4538" y="49092"/>
                </a:lnTo>
                <a:lnTo>
                  <a:pt x="5877" y="55589"/>
                </a:lnTo>
                <a:lnTo>
                  <a:pt x="6770" y="62777"/>
                </a:lnTo>
                <a:lnTo>
                  <a:pt x="7365" y="70426"/>
                </a:lnTo>
                <a:lnTo>
                  <a:pt x="8713" y="79336"/>
                </a:lnTo>
                <a:lnTo>
                  <a:pt x="10566" y="89086"/>
                </a:lnTo>
                <a:lnTo>
                  <a:pt x="12753" y="99395"/>
                </a:lnTo>
                <a:lnTo>
                  <a:pt x="15163" y="109126"/>
                </a:lnTo>
                <a:lnTo>
                  <a:pt x="17723" y="118471"/>
                </a:lnTo>
                <a:lnTo>
                  <a:pt x="20382" y="127558"/>
                </a:lnTo>
                <a:lnTo>
                  <a:pt x="22154" y="137426"/>
                </a:lnTo>
                <a:lnTo>
                  <a:pt x="23336" y="147815"/>
                </a:lnTo>
                <a:lnTo>
                  <a:pt x="24124" y="158551"/>
                </a:lnTo>
                <a:lnTo>
                  <a:pt x="26554" y="174281"/>
                </a:lnTo>
                <a:lnTo>
                  <a:pt x="30080" y="193340"/>
                </a:lnTo>
                <a:lnTo>
                  <a:pt x="38124" y="232614"/>
                </a:lnTo>
                <a:lnTo>
                  <a:pt x="44874" y="262769"/>
                </a:lnTo>
                <a:lnTo>
                  <a:pt x="47055" y="276144"/>
                </a:lnTo>
                <a:lnTo>
                  <a:pt x="48509" y="288872"/>
                </a:lnTo>
                <a:lnTo>
                  <a:pt x="49478" y="301166"/>
                </a:lnTo>
                <a:lnTo>
                  <a:pt x="50124" y="313172"/>
                </a:lnTo>
                <a:lnTo>
                  <a:pt x="50843" y="336673"/>
                </a:lnTo>
                <a:lnTo>
                  <a:pt x="51986" y="347321"/>
                </a:lnTo>
                <a:lnTo>
                  <a:pt x="53702" y="357278"/>
                </a:lnTo>
                <a:lnTo>
                  <a:pt x="58147" y="376913"/>
                </a:lnTo>
                <a:lnTo>
                  <a:pt x="63298" y="398339"/>
                </a:lnTo>
                <a:lnTo>
                  <a:pt x="65053" y="406529"/>
                </a:lnTo>
                <a:lnTo>
                  <a:pt x="67002" y="418170"/>
                </a:lnTo>
                <a:lnTo>
                  <a:pt x="68474" y="422608"/>
                </a:lnTo>
                <a:lnTo>
                  <a:pt x="70409" y="426519"/>
                </a:lnTo>
                <a:lnTo>
                  <a:pt x="77134" y="437198"/>
                </a:lnTo>
              </a:path>
            </a:pathLst>
          </a:custGeom>
          <a:noFill/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SMARTPenAnnotation92"/>
          <p:cNvSpPr/>
          <p:nvPr/>
        </p:nvSpPr>
        <p:spPr bwMode="auto">
          <a:xfrm>
            <a:off x="5472112" y="5187110"/>
            <a:ext cx="341087" cy="410733"/>
          </a:xfrm>
          <a:custGeom>
            <a:avLst/>
            <a:gdLst/>
            <a:ahLst/>
            <a:cxnLst/>
            <a:rect l="0" t="0" r="0" b="0"/>
            <a:pathLst>
              <a:path w="341087" h="410733">
                <a:moveTo>
                  <a:pt x="0" y="50687"/>
                </a:moveTo>
                <a:lnTo>
                  <a:pt x="4551" y="41585"/>
                </a:lnTo>
                <a:lnTo>
                  <a:pt x="6844" y="38904"/>
                </a:lnTo>
                <a:lnTo>
                  <a:pt x="9325" y="37117"/>
                </a:lnTo>
                <a:lnTo>
                  <a:pt x="19908" y="32061"/>
                </a:lnTo>
                <a:lnTo>
                  <a:pt x="40551" y="21820"/>
                </a:lnTo>
                <a:lnTo>
                  <a:pt x="46084" y="20012"/>
                </a:lnTo>
                <a:lnTo>
                  <a:pt x="51678" y="18807"/>
                </a:lnTo>
                <a:lnTo>
                  <a:pt x="57312" y="18004"/>
                </a:lnTo>
                <a:lnTo>
                  <a:pt x="65830" y="15563"/>
                </a:lnTo>
                <a:lnTo>
                  <a:pt x="76272" y="12031"/>
                </a:lnTo>
                <a:lnTo>
                  <a:pt x="87996" y="7772"/>
                </a:lnTo>
                <a:lnTo>
                  <a:pt x="98668" y="4931"/>
                </a:lnTo>
                <a:lnTo>
                  <a:pt x="108642" y="3039"/>
                </a:lnTo>
                <a:lnTo>
                  <a:pt x="118148" y="1776"/>
                </a:lnTo>
                <a:lnTo>
                  <a:pt x="127343" y="935"/>
                </a:lnTo>
                <a:lnTo>
                  <a:pt x="136330" y="374"/>
                </a:lnTo>
                <a:lnTo>
                  <a:pt x="145180" y="0"/>
                </a:lnTo>
                <a:lnTo>
                  <a:pt x="153936" y="703"/>
                </a:lnTo>
                <a:lnTo>
                  <a:pt x="162632" y="2125"/>
                </a:lnTo>
                <a:lnTo>
                  <a:pt x="171286" y="4025"/>
                </a:lnTo>
                <a:lnTo>
                  <a:pt x="179914" y="6244"/>
                </a:lnTo>
                <a:lnTo>
                  <a:pt x="188522" y="8676"/>
                </a:lnTo>
                <a:lnTo>
                  <a:pt x="205708" y="13918"/>
                </a:lnTo>
                <a:lnTo>
                  <a:pt x="222871" y="19423"/>
                </a:lnTo>
                <a:lnTo>
                  <a:pt x="230495" y="23177"/>
                </a:lnTo>
                <a:lnTo>
                  <a:pt x="237484" y="27584"/>
                </a:lnTo>
                <a:lnTo>
                  <a:pt x="244047" y="32427"/>
                </a:lnTo>
                <a:lnTo>
                  <a:pt x="258961" y="42890"/>
                </a:lnTo>
                <a:lnTo>
                  <a:pt x="266938" y="48346"/>
                </a:lnTo>
                <a:lnTo>
                  <a:pt x="274161" y="53889"/>
                </a:lnTo>
                <a:lnTo>
                  <a:pt x="280882" y="59489"/>
                </a:lnTo>
                <a:lnTo>
                  <a:pt x="287267" y="65127"/>
                </a:lnTo>
                <a:lnTo>
                  <a:pt x="296902" y="76472"/>
                </a:lnTo>
                <a:lnTo>
                  <a:pt x="315399" y="103829"/>
                </a:lnTo>
                <a:lnTo>
                  <a:pt x="319803" y="111833"/>
                </a:lnTo>
                <a:lnTo>
                  <a:pt x="323692" y="120026"/>
                </a:lnTo>
                <a:lnTo>
                  <a:pt x="327237" y="128346"/>
                </a:lnTo>
                <a:lnTo>
                  <a:pt x="330553" y="136749"/>
                </a:lnTo>
                <a:lnTo>
                  <a:pt x="336778" y="153707"/>
                </a:lnTo>
                <a:lnTo>
                  <a:pt x="338818" y="162230"/>
                </a:lnTo>
                <a:lnTo>
                  <a:pt x="340179" y="170769"/>
                </a:lnTo>
                <a:lnTo>
                  <a:pt x="341086" y="179319"/>
                </a:lnTo>
                <a:lnTo>
                  <a:pt x="340738" y="187877"/>
                </a:lnTo>
                <a:lnTo>
                  <a:pt x="339554" y="196440"/>
                </a:lnTo>
                <a:lnTo>
                  <a:pt x="337812" y="205005"/>
                </a:lnTo>
                <a:lnTo>
                  <a:pt x="336650" y="213573"/>
                </a:lnTo>
                <a:lnTo>
                  <a:pt x="335876" y="222143"/>
                </a:lnTo>
                <a:lnTo>
                  <a:pt x="335360" y="230714"/>
                </a:lnTo>
                <a:lnTo>
                  <a:pt x="334063" y="239285"/>
                </a:lnTo>
                <a:lnTo>
                  <a:pt x="332247" y="247857"/>
                </a:lnTo>
                <a:lnTo>
                  <a:pt x="330083" y="256428"/>
                </a:lnTo>
                <a:lnTo>
                  <a:pt x="326735" y="265001"/>
                </a:lnTo>
                <a:lnTo>
                  <a:pt x="322599" y="273572"/>
                </a:lnTo>
                <a:lnTo>
                  <a:pt x="317936" y="282145"/>
                </a:lnTo>
                <a:lnTo>
                  <a:pt x="311017" y="291670"/>
                </a:lnTo>
                <a:lnTo>
                  <a:pt x="302595" y="301830"/>
                </a:lnTo>
                <a:lnTo>
                  <a:pt x="293170" y="312413"/>
                </a:lnTo>
                <a:lnTo>
                  <a:pt x="285934" y="321374"/>
                </a:lnTo>
                <a:lnTo>
                  <a:pt x="280158" y="329252"/>
                </a:lnTo>
                <a:lnTo>
                  <a:pt x="275355" y="336410"/>
                </a:lnTo>
                <a:lnTo>
                  <a:pt x="270247" y="343086"/>
                </a:lnTo>
                <a:lnTo>
                  <a:pt x="264938" y="349443"/>
                </a:lnTo>
                <a:lnTo>
                  <a:pt x="259492" y="355585"/>
                </a:lnTo>
                <a:lnTo>
                  <a:pt x="253005" y="361585"/>
                </a:lnTo>
                <a:lnTo>
                  <a:pt x="245823" y="367490"/>
                </a:lnTo>
                <a:lnTo>
                  <a:pt x="238177" y="373331"/>
                </a:lnTo>
                <a:lnTo>
                  <a:pt x="231174" y="378178"/>
                </a:lnTo>
                <a:lnTo>
                  <a:pt x="224602" y="382362"/>
                </a:lnTo>
                <a:lnTo>
                  <a:pt x="218314" y="386104"/>
                </a:lnTo>
                <a:lnTo>
                  <a:pt x="210313" y="389551"/>
                </a:lnTo>
                <a:lnTo>
                  <a:pt x="201169" y="392801"/>
                </a:lnTo>
                <a:lnTo>
                  <a:pt x="191262" y="395921"/>
                </a:lnTo>
                <a:lnTo>
                  <a:pt x="182753" y="398001"/>
                </a:lnTo>
                <a:lnTo>
                  <a:pt x="175176" y="399387"/>
                </a:lnTo>
                <a:lnTo>
                  <a:pt x="168218" y="400311"/>
                </a:lnTo>
                <a:lnTo>
                  <a:pt x="161676" y="401880"/>
                </a:lnTo>
                <a:lnTo>
                  <a:pt x="155409" y="403878"/>
                </a:lnTo>
                <a:lnTo>
                  <a:pt x="149326" y="406163"/>
                </a:lnTo>
                <a:lnTo>
                  <a:pt x="140027" y="408701"/>
                </a:lnTo>
                <a:lnTo>
                  <a:pt x="130814" y="409830"/>
                </a:lnTo>
                <a:lnTo>
                  <a:pt x="124357" y="410130"/>
                </a:lnTo>
                <a:lnTo>
                  <a:pt x="102870" y="410732"/>
                </a:lnTo>
              </a:path>
            </a:pathLst>
          </a:custGeom>
          <a:noFill/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SMARTPenAnnotation93"/>
          <p:cNvSpPr/>
          <p:nvPr/>
        </p:nvSpPr>
        <p:spPr bwMode="auto">
          <a:xfrm>
            <a:off x="5892572" y="5289938"/>
            <a:ext cx="256769" cy="290165"/>
          </a:xfrm>
          <a:custGeom>
            <a:avLst/>
            <a:gdLst/>
            <a:ahLst/>
            <a:cxnLst/>
            <a:rect l="0" t="0" r="0" b="0"/>
            <a:pathLst>
              <a:path w="256769" h="290165">
                <a:moveTo>
                  <a:pt x="128180" y="16439"/>
                </a:moveTo>
                <a:lnTo>
                  <a:pt x="119078" y="7338"/>
                </a:lnTo>
                <a:lnTo>
                  <a:pt x="115445" y="4656"/>
                </a:lnTo>
                <a:lnTo>
                  <a:pt x="108867" y="1677"/>
                </a:lnTo>
                <a:lnTo>
                  <a:pt x="102769" y="353"/>
                </a:lnTo>
                <a:lnTo>
                  <a:pt x="99809" y="0"/>
                </a:lnTo>
                <a:lnTo>
                  <a:pt x="96884" y="717"/>
                </a:lnTo>
                <a:lnTo>
                  <a:pt x="91093" y="4054"/>
                </a:lnTo>
                <a:lnTo>
                  <a:pt x="85345" y="11252"/>
                </a:lnTo>
                <a:lnTo>
                  <a:pt x="82478" y="15838"/>
                </a:lnTo>
                <a:lnTo>
                  <a:pt x="78662" y="19849"/>
                </a:lnTo>
                <a:lnTo>
                  <a:pt x="74213" y="23475"/>
                </a:lnTo>
                <a:lnTo>
                  <a:pt x="69342" y="26844"/>
                </a:lnTo>
                <a:lnTo>
                  <a:pt x="64190" y="31949"/>
                </a:lnTo>
                <a:lnTo>
                  <a:pt x="58850" y="38209"/>
                </a:lnTo>
                <a:lnTo>
                  <a:pt x="53385" y="45239"/>
                </a:lnTo>
                <a:lnTo>
                  <a:pt x="48789" y="51832"/>
                </a:lnTo>
                <a:lnTo>
                  <a:pt x="44773" y="58132"/>
                </a:lnTo>
                <a:lnTo>
                  <a:pt x="41143" y="64237"/>
                </a:lnTo>
                <a:lnTo>
                  <a:pt x="32029" y="78640"/>
                </a:lnTo>
                <a:lnTo>
                  <a:pt x="26932" y="86481"/>
                </a:lnTo>
                <a:lnTo>
                  <a:pt x="22582" y="93614"/>
                </a:lnTo>
                <a:lnTo>
                  <a:pt x="18728" y="100274"/>
                </a:lnTo>
                <a:lnTo>
                  <a:pt x="15208" y="106619"/>
                </a:lnTo>
                <a:lnTo>
                  <a:pt x="12860" y="113706"/>
                </a:lnTo>
                <a:lnTo>
                  <a:pt x="11295" y="121289"/>
                </a:lnTo>
                <a:lnTo>
                  <a:pt x="10252" y="129202"/>
                </a:lnTo>
                <a:lnTo>
                  <a:pt x="8603" y="139239"/>
                </a:lnTo>
                <a:lnTo>
                  <a:pt x="4232" y="163092"/>
                </a:lnTo>
                <a:lnTo>
                  <a:pt x="2686" y="173263"/>
                </a:lnTo>
                <a:lnTo>
                  <a:pt x="1655" y="181948"/>
                </a:lnTo>
                <a:lnTo>
                  <a:pt x="967" y="189643"/>
                </a:lnTo>
                <a:lnTo>
                  <a:pt x="509" y="196679"/>
                </a:lnTo>
                <a:lnTo>
                  <a:pt x="0" y="209576"/>
                </a:lnTo>
                <a:lnTo>
                  <a:pt x="817" y="215682"/>
                </a:lnTo>
                <a:lnTo>
                  <a:pt x="2314" y="221658"/>
                </a:lnTo>
                <a:lnTo>
                  <a:pt x="4264" y="227546"/>
                </a:lnTo>
                <a:lnTo>
                  <a:pt x="6517" y="232425"/>
                </a:lnTo>
                <a:lnTo>
                  <a:pt x="11560" y="240386"/>
                </a:lnTo>
                <a:lnTo>
                  <a:pt x="16976" y="247098"/>
                </a:lnTo>
                <a:lnTo>
                  <a:pt x="19754" y="250222"/>
                </a:lnTo>
                <a:lnTo>
                  <a:pt x="22559" y="252304"/>
                </a:lnTo>
                <a:lnTo>
                  <a:pt x="28215" y="254618"/>
                </a:lnTo>
                <a:lnTo>
                  <a:pt x="32009" y="255235"/>
                </a:lnTo>
                <a:lnTo>
                  <a:pt x="36444" y="255647"/>
                </a:lnTo>
                <a:lnTo>
                  <a:pt x="45498" y="256103"/>
                </a:lnTo>
                <a:lnTo>
                  <a:pt x="52698" y="256307"/>
                </a:lnTo>
                <a:lnTo>
                  <a:pt x="56903" y="255409"/>
                </a:lnTo>
                <a:lnTo>
                  <a:pt x="61612" y="253857"/>
                </a:lnTo>
                <a:lnTo>
                  <a:pt x="66657" y="251870"/>
                </a:lnTo>
                <a:lnTo>
                  <a:pt x="71925" y="248640"/>
                </a:lnTo>
                <a:lnTo>
                  <a:pt x="77341" y="244583"/>
                </a:lnTo>
                <a:lnTo>
                  <a:pt x="82857" y="239972"/>
                </a:lnTo>
                <a:lnTo>
                  <a:pt x="89392" y="232136"/>
                </a:lnTo>
                <a:lnTo>
                  <a:pt x="96607" y="222150"/>
                </a:lnTo>
                <a:lnTo>
                  <a:pt x="104273" y="210729"/>
                </a:lnTo>
                <a:lnTo>
                  <a:pt x="111290" y="197401"/>
                </a:lnTo>
                <a:lnTo>
                  <a:pt x="117873" y="182801"/>
                </a:lnTo>
                <a:lnTo>
                  <a:pt x="129314" y="155147"/>
                </a:lnTo>
                <a:lnTo>
                  <a:pt x="137574" y="136507"/>
                </a:lnTo>
                <a:lnTo>
                  <a:pt x="141110" y="127917"/>
                </a:lnTo>
                <a:lnTo>
                  <a:pt x="144420" y="119332"/>
                </a:lnTo>
                <a:lnTo>
                  <a:pt x="147579" y="110752"/>
                </a:lnTo>
                <a:lnTo>
                  <a:pt x="149685" y="102175"/>
                </a:lnTo>
                <a:lnTo>
                  <a:pt x="151089" y="93599"/>
                </a:lnTo>
                <a:lnTo>
                  <a:pt x="152025" y="85024"/>
                </a:lnTo>
                <a:lnTo>
                  <a:pt x="152650" y="77402"/>
                </a:lnTo>
                <a:lnTo>
                  <a:pt x="153065" y="70416"/>
                </a:lnTo>
                <a:lnTo>
                  <a:pt x="153527" y="58527"/>
                </a:lnTo>
                <a:lnTo>
                  <a:pt x="153733" y="50067"/>
                </a:lnTo>
                <a:lnTo>
                  <a:pt x="152835" y="45525"/>
                </a:lnTo>
                <a:lnTo>
                  <a:pt x="151285" y="40593"/>
                </a:lnTo>
                <a:lnTo>
                  <a:pt x="149298" y="35399"/>
                </a:lnTo>
                <a:lnTo>
                  <a:pt x="144551" y="27088"/>
                </a:lnTo>
                <a:lnTo>
                  <a:pt x="138293" y="18543"/>
                </a:lnTo>
                <a:lnTo>
                  <a:pt x="137780" y="18794"/>
                </a:lnTo>
                <a:lnTo>
                  <a:pt x="137437" y="19914"/>
                </a:lnTo>
                <a:lnTo>
                  <a:pt x="137209" y="21613"/>
                </a:lnTo>
                <a:lnTo>
                  <a:pt x="136956" y="41281"/>
                </a:lnTo>
                <a:lnTo>
                  <a:pt x="136887" y="55860"/>
                </a:lnTo>
                <a:lnTo>
                  <a:pt x="137795" y="73200"/>
                </a:lnTo>
                <a:lnTo>
                  <a:pt x="139353" y="92380"/>
                </a:lnTo>
                <a:lnTo>
                  <a:pt x="141344" y="112786"/>
                </a:lnTo>
                <a:lnTo>
                  <a:pt x="144576" y="130200"/>
                </a:lnTo>
                <a:lnTo>
                  <a:pt x="148635" y="145620"/>
                </a:lnTo>
                <a:lnTo>
                  <a:pt x="153247" y="159710"/>
                </a:lnTo>
                <a:lnTo>
                  <a:pt x="157274" y="172913"/>
                </a:lnTo>
                <a:lnTo>
                  <a:pt x="164288" y="197743"/>
                </a:lnTo>
                <a:lnTo>
                  <a:pt x="168445" y="208746"/>
                </a:lnTo>
                <a:lnTo>
                  <a:pt x="173121" y="218939"/>
                </a:lnTo>
                <a:lnTo>
                  <a:pt x="178143" y="228591"/>
                </a:lnTo>
                <a:lnTo>
                  <a:pt x="183396" y="237884"/>
                </a:lnTo>
                <a:lnTo>
                  <a:pt x="188803" y="246936"/>
                </a:lnTo>
                <a:lnTo>
                  <a:pt x="194313" y="255829"/>
                </a:lnTo>
                <a:lnTo>
                  <a:pt x="198939" y="262710"/>
                </a:lnTo>
                <a:lnTo>
                  <a:pt x="202975" y="268250"/>
                </a:lnTo>
                <a:lnTo>
                  <a:pt x="210000" y="276945"/>
                </a:lnTo>
                <a:lnTo>
                  <a:pt x="216296" y="283985"/>
                </a:lnTo>
                <a:lnTo>
                  <a:pt x="220646" y="288752"/>
                </a:lnTo>
                <a:lnTo>
                  <a:pt x="222209" y="289421"/>
                </a:lnTo>
                <a:lnTo>
                  <a:pt x="226486" y="290164"/>
                </a:lnTo>
                <a:lnTo>
                  <a:pt x="229912" y="288457"/>
                </a:lnTo>
                <a:lnTo>
                  <a:pt x="234102" y="285415"/>
                </a:lnTo>
                <a:lnTo>
                  <a:pt x="238799" y="281481"/>
                </a:lnTo>
                <a:lnTo>
                  <a:pt x="246559" y="274571"/>
                </a:lnTo>
                <a:lnTo>
                  <a:pt x="256768" y="265041"/>
                </a:lnTo>
              </a:path>
            </a:pathLst>
          </a:custGeom>
          <a:noFill/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MARTPenAnnotation94"/>
          <p:cNvSpPr/>
          <p:nvPr/>
        </p:nvSpPr>
        <p:spPr bwMode="auto">
          <a:xfrm>
            <a:off x="6166484" y="5280660"/>
            <a:ext cx="129517" cy="294264"/>
          </a:xfrm>
          <a:custGeom>
            <a:avLst/>
            <a:gdLst/>
            <a:ahLst/>
            <a:cxnLst/>
            <a:rect l="0" t="0" r="0" b="0"/>
            <a:pathLst>
              <a:path w="129517" h="294264">
                <a:moveTo>
                  <a:pt x="0" y="8572"/>
                </a:moveTo>
                <a:lnTo>
                  <a:pt x="4552" y="22225"/>
                </a:lnTo>
                <a:lnTo>
                  <a:pt x="6844" y="31961"/>
                </a:lnTo>
                <a:lnTo>
                  <a:pt x="9325" y="44168"/>
                </a:lnTo>
                <a:lnTo>
                  <a:pt x="24702" y="127575"/>
                </a:lnTo>
                <a:lnTo>
                  <a:pt x="29803" y="151725"/>
                </a:lnTo>
                <a:lnTo>
                  <a:pt x="35109" y="174492"/>
                </a:lnTo>
                <a:lnTo>
                  <a:pt x="40551" y="196338"/>
                </a:lnTo>
                <a:lnTo>
                  <a:pt x="46084" y="216617"/>
                </a:lnTo>
                <a:lnTo>
                  <a:pt x="57312" y="254389"/>
                </a:lnTo>
                <a:lnTo>
                  <a:pt x="62021" y="266747"/>
                </a:lnTo>
                <a:lnTo>
                  <a:pt x="66113" y="274987"/>
                </a:lnTo>
                <a:lnTo>
                  <a:pt x="69793" y="280480"/>
                </a:lnTo>
                <a:lnTo>
                  <a:pt x="72246" y="285093"/>
                </a:lnTo>
                <a:lnTo>
                  <a:pt x="75699" y="294233"/>
                </a:lnTo>
                <a:lnTo>
                  <a:pt x="76184" y="294263"/>
                </a:lnTo>
                <a:lnTo>
                  <a:pt x="76507" y="293330"/>
                </a:lnTo>
                <a:lnTo>
                  <a:pt x="75770" y="291756"/>
                </a:lnTo>
                <a:lnTo>
                  <a:pt x="72411" y="287467"/>
                </a:lnTo>
                <a:lnTo>
                  <a:pt x="69229" y="281179"/>
                </a:lnTo>
                <a:lnTo>
                  <a:pt x="65203" y="272225"/>
                </a:lnTo>
                <a:lnTo>
                  <a:pt x="60614" y="261493"/>
                </a:lnTo>
                <a:lnTo>
                  <a:pt x="56602" y="245766"/>
                </a:lnTo>
                <a:lnTo>
                  <a:pt x="52975" y="226710"/>
                </a:lnTo>
                <a:lnTo>
                  <a:pt x="49604" y="205432"/>
                </a:lnTo>
                <a:lnTo>
                  <a:pt x="47358" y="187437"/>
                </a:lnTo>
                <a:lnTo>
                  <a:pt x="45859" y="171630"/>
                </a:lnTo>
                <a:lnTo>
                  <a:pt x="44861" y="157283"/>
                </a:lnTo>
                <a:lnTo>
                  <a:pt x="45148" y="144860"/>
                </a:lnTo>
                <a:lnTo>
                  <a:pt x="46291" y="133721"/>
                </a:lnTo>
                <a:lnTo>
                  <a:pt x="48006" y="123437"/>
                </a:lnTo>
                <a:lnTo>
                  <a:pt x="50101" y="113724"/>
                </a:lnTo>
                <a:lnTo>
                  <a:pt x="52451" y="104391"/>
                </a:lnTo>
                <a:lnTo>
                  <a:pt x="54970" y="95311"/>
                </a:lnTo>
                <a:lnTo>
                  <a:pt x="59507" y="85448"/>
                </a:lnTo>
                <a:lnTo>
                  <a:pt x="65389" y="75063"/>
                </a:lnTo>
                <a:lnTo>
                  <a:pt x="72168" y="64330"/>
                </a:lnTo>
                <a:lnTo>
                  <a:pt x="78592" y="55269"/>
                </a:lnTo>
                <a:lnTo>
                  <a:pt x="84780" y="47323"/>
                </a:lnTo>
                <a:lnTo>
                  <a:pt x="90810" y="40121"/>
                </a:lnTo>
                <a:lnTo>
                  <a:pt x="96735" y="33415"/>
                </a:lnTo>
                <a:lnTo>
                  <a:pt x="108399" y="20884"/>
                </a:lnTo>
                <a:lnTo>
                  <a:pt x="114176" y="15827"/>
                </a:lnTo>
                <a:lnTo>
                  <a:pt x="119933" y="11504"/>
                </a:lnTo>
                <a:lnTo>
                  <a:pt x="125675" y="7669"/>
                </a:lnTo>
                <a:lnTo>
                  <a:pt x="128551" y="5113"/>
                </a:lnTo>
                <a:lnTo>
                  <a:pt x="129516" y="3408"/>
                </a:lnTo>
                <a:lnTo>
                  <a:pt x="129206" y="2272"/>
                </a:lnTo>
                <a:lnTo>
                  <a:pt x="128048" y="1514"/>
                </a:lnTo>
                <a:lnTo>
                  <a:pt x="126323" y="1009"/>
                </a:lnTo>
                <a:lnTo>
                  <a:pt x="120016" y="0"/>
                </a:lnTo>
              </a:path>
            </a:pathLst>
          </a:custGeom>
          <a:noFill/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SMARTPenAnnotation95"/>
          <p:cNvSpPr/>
          <p:nvPr/>
        </p:nvSpPr>
        <p:spPr bwMode="auto">
          <a:xfrm>
            <a:off x="6363652" y="5323522"/>
            <a:ext cx="94299" cy="279464"/>
          </a:xfrm>
          <a:custGeom>
            <a:avLst/>
            <a:gdLst/>
            <a:ahLst/>
            <a:cxnLst/>
            <a:rect l="0" t="0" r="0" b="0"/>
            <a:pathLst>
              <a:path w="94299" h="279464">
                <a:moveTo>
                  <a:pt x="0" y="0"/>
                </a:moveTo>
                <a:lnTo>
                  <a:pt x="4551" y="18203"/>
                </a:lnTo>
                <a:lnTo>
                  <a:pt x="5892" y="24519"/>
                </a:lnTo>
                <a:lnTo>
                  <a:pt x="6785" y="29681"/>
                </a:lnTo>
                <a:lnTo>
                  <a:pt x="7381" y="34075"/>
                </a:lnTo>
                <a:lnTo>
                  <a:pt x="7778" y="38909"/>
                </a:lnTo>
                <a:lnTo>
                  <a:pt x="8043" y="44037"/>
                </a:lnTo>
                <a:lnTo>
                  <a:pt x="8219" y="49360"/>
                </a:lnTo>
                <a:lnTo>
                  <a:pt x="11194" y="65292"/>
                </a:lnTo>
                <a:lnTo>
                  <a:pt x="22121" y="116014"/>
                </a:lnTo>
                <a:lnTo>
                  <a:pt x="28082" y="140207"/>
                </a:lnTo>
                <a:lnTo>
                  <a:pt x="33961" y="162052"/>
                </a:lnTo>
                <a:lnTo>
                  <a:pt x="44621" y="198706"/>
                </a:lnTo>
                <a:lnTo>
                  <a:pt x="52534" y="224521"/>
                </a:lnTo>
                <a:lnTo>
                  <a:pt x="55978" y="234454"/>
                </a:lnTo>
                <a:lnTo>
                  <a:pt x="59226" y="242980"/>
                </a:lnTo>
                <a:lnTo>
                  <a:pt x="62344" y="250569"/>
                </a:lnTo>
                <a:lnTo>
                  <a:pt x="66328" y="257533"/>
                </a:lnTo>
                <a:lnTo>
                  <a:pt x="70888" y="264082"/>
                </a:lnTo>
                <a:lnTo>
                  <a:pt x="82794" y="279177"/>
                </a:lnTo>
                <a:lnTo>
                  <a:pt x="84724" y="279463"/>
                </a:lnTo>
                <a:lnTo>
                  <a:pt x="86962" y="278701"/>
                </a:lnTo>
                <a:lnTo>
                  <a:pt x="94298" y="274320"/>
                </a:lnTo>
              </a:path>
            </a:pathLst>
          </a:custGeom>
          <a:noFill/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SMARTPenAnnotation96"/>
          <p:cNvSpPr/>
          <p:nvPr/>
        </p:nvSpPr>
        <p:spPr bwMode="auto">
          <a:xfrm>
            <a:off x="6337934" y="5186362"/>
            <a:ext cx="1" cy="8574"/>
          </a:xfrm>
          <a:custGeom>
            <a:avLst/>
            <a:gdLst/>
            <a:ahLst/>
            <a:cxnLst/>
            <a:rect l="0" t="0" r="0" b="0"/>
            <a:pathLst>
              <a:path w="1" h="8574">
                <a:moveTo>
                  <a:pt x="0" y="8573"/>
                </a:moveTo>
                <a:lnTo>
                  <a:pt x="0" y="0"/>
                </a:lnTo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SMARTPenAnnotation97"/>
          <p:cNvSpPr/>
          <p:nvPr/>
        </p:nvSpPr>
        <p:spPr bwMode="auto">
          <a:xfrm>
            <a:off x="6522168" y="5256923"/>
            <a:ext cx="372980" cy="331620"/>
          </a:xfrm>
          <a:custGeom>
            <a:avLst/>
            <a:gdLst/>
            <a:ahLst/>
            <a:cxnLst/>
            <a:rect l="0" t="0" r="0" b="0"/>
            <a:pathLst>
              <a:path w="372980" h="331620">
                <a:moveTo>
                  <a:pt x="107232" y="32309"/>
                </a:moveTo>
                <a:lnTo>
                  <a:pt x="102681" y="32309"/>
                </a:lnTo>
                <a:lnTo>
                  <a:pt x="95366" y="34849"/>
                </a:lnTo>
                <a:lnTo>
                  <a:pt x="86719" y="38201"/>
                </a:lnTo>
                <a:lnTo>
                  <a:pt x="75542" y="41040"/>
                </a:lnTo>
                <a:lnTo>
                  <a:pt x="65843" y="45079"/>
                </a:lnTo>
                <a:lnTo>
                  <a:pt x="55182" y="50050"/>
                </a:lnTo>
                <a:lnTo>
                  <a:pt x="45046" y="55434"/>
                </a:lnTo>
                <a:lnTo>
                  <a:pt x="37366" y="61002"/>
                </a:lnTo>
                <a:lnTo>
                  <a:pt x="30777" y="69192"/>
                </a:lnTo>
                <a:lnTo>
                  <a:pt x="27688" y="74043"/>
                </a:lnTo>
                <a:lnTo>
                  <a:pt x="23722" y="81086"/>
                </a:lnTo>
                <a:lnTo>
                  <a:pt x="14236" y="99073"/>
                </a:lnTo>
                <a:lnTo>
                  <a:pt x="10944" y="107298"/>
                </a:lnTo>
                <a:lnTo>
                  <a:pt x="8751" y="114687"/>
                </a:lnTo>
                <a:lnTo>
                  <a:pt x="678" y="153885"/>
                </a:lnTo>
                <a:lnTo>
                  <a:pt x="0" y="166700"/>
                </a:lnTo>
                <a:lnTo>
                  <a:pt x="502" y="180006"/>
                </a:lnTo>
                <a:lnTo>
                  <a:pt x="1788" y="193638"/>
                </a:lnTo>
                <a:lnTo>
                  <a:pt x="2646" y="204632"/>
                </a:lnTo>
                <a:lnTo>
                  <a:pt x="3218" y="213866"/>
                </a:lnTo>
                <a:lnTo>
                  <a:pt x="3599" y="221927"/>
                </a:lnTo>
                <a:lnTo>
                  <a:pt x="5759" y="229206"/>
                </a:lnTo>
                <a:lnTo>
                  <a:pt x="9103" y="235964"/>
                </a:lnTo>
                <a:lnTo>
                  <a:pt x="13237" y="242374"/>
                </a:lnTo>
                <a:lnTo>
                  <a:pt x="18851" y="250457"/>
                </a:lnTo>
                <a:lnTo>
                  <a:pt x="32709" y="269599"/>
                </a:lnTo>
                <a:lnTo>
                  <a:pt x="38500" y="276227"/>
                </a:lnTo>
                <a:lnTo>
                  <a:pt x="47474" y="283592"/>
                </a:lnTo>
                <a:lnTo>
                  <a:pt x="57882" y="292289"/>
                </a:lnTo>
                <a:lnTo>
                  <a:pt x="61949" y="293259"/>
                </a:lnTo>
                <a:lnTo>
                  <a:pt x="66566" y="292954"/>
                </a:lnTo>
                <a:lnTo>
                  <a:pt x="76775" y="291026"/>
                </a:lnTo>
                <a:lnTo>
                  <a:pt x="87663" y="290170"/>
                </a:lnTo>
                <a:lnTo>
                  <a:pt x="92281" y="288989"/>
                </a:lnTo>
                <a:lnTo>
                  <a:pt x="99952" y="285137"/>
                </a:lnTo>
                <a:lnTo>
                  <a:pt x="109076" y="277710"/>
                </a:lnTo>
                <a:lnTo>
                  <a:pt x="119481" y="268059"/>
                </a:lnTo>
                <a:lnTo>
                  <a:pt x="130456" y="257419"/>
                </a:lnTo>
                <a:lnTo>
                  <a:pt x="135096" y="250962"/>
                </a:lnTo>
                <a:lnTo>
                  <a:pt x="139144" y="243800"/>
                </a:lnTo>
                <a:lnTo>
                  <a:pt x="142794" y="236168"/>
                </a:lnTo>
                <a:lnTo>
                  <a:pt x="146180" y="225365"/>
                </a:lnTo>
                <a:lnTo>
                  <a:pt x="149389" y="212448"/>
                </a:lnTo>
                <a:lnTo>
                  <a:pt x="152482" y="198122"/>
                </a:lnTo>
                <a:lnTo>
                  <a:pt x="154543" y="184761"/>
                </a:lnTo>
                <a:lnTo>
                  <a:pt x="155918" y="172044"/>
                </a:lnTo>
                <a:lnTo>
                  <a:pt x="156834" y="159756"/>
                </a:lnTo>
                <a:lnTo>
                  <a:pt x="157445" y="148706"/>
                </a:lnTo>
                <a:lnTo>
                  <a:pt x="158124" y="128809"/>
                </a:lnTo>
                <a:lnTo>
                  <a:pt x="158506" y="101542"/>
                </a:lnTo>
                <a:lnTo>
                  <a:pt x="157607" y="89894"/>
                </a:lnTo>
                <a:lnTo>
                  <a:pt x="156055" y="76414"/>
                </a:lnTo>
                <a:lnTo>
                  <a:pt x="154068" y="61712"/>
                </a:lnTo>
                <a:lnTo>
                  <a:pt x="152743" y="50006"/>
                </a:lnTo>
                <a:lnTo>
                  <a:pt x="151861" y="40297"/>
                </a:lnTo>
                <a:lnTo>
                  <a:pt x="151271" y="31919"/>
                </a:lnTo>
                <a:lnTo>
                  <a:pt x="149927" y="25382"/>
                </a:lnTo>
                <a:lnTo>
                  <a:pt x="145892" y="15578"/>
                </a:lnTo>
                <a:lnTo>
                  <a:pt x="140924" y="8045"/>
                </a:lnTo>
                <a:lnTo>
                  <a:pt x="138265" y="4703"/>
                </a:lnTo>
                <a:lnTo>
                  <a:pt x="135541" y="2475"/>
                </a:lnTo>
                <a:lnTo>
                  <a:pt x="132772" y="990"/>
                </a:lnTo>
                <a:lnTo>
                  <a:pt x="129974" y="0"/>
                </a:lnTo>
                <a:lnTo>
                  <a:pt x="129060" y="292"/>
                </a:lnTo>
                <a:lnTo>
                  <a:pt x="129404" y="1439"/>
                </a:lnTo>
                <a:lnTo>
                  <a:pt x="130586" y="3157"/>
                </a:lnTo>
                <a:lnTo>
                  <a:pt x="131899" y="10145"/>
                </a:lnTo>
                <a:lnTo>
                  <a:pt x="132249" y="14675"/>
                </a:lnTo>
                <a:lnTo>
                  <a:pt x="137718" y="47650"/>
                </a:lnTo>
                <a:lnTo>
                  <a:pt x="145546" y="90562"/>
                </a:lnTo>
                <a:lnTo>
                  <a:pt x="152201" y="122335"/>
                </a:lnTo>
                <a:lnTo>
                  <a:pt x="156261" y="137093"/>
                </a:lnTo>
                <a:lnTo>
                  <a:pt x="160873" y="151695"/>
                </a:lnTo>
                <a:lnTo>
                  <a:pt x="165853" y="166193"/>
                </a:lnTo>
                <a:lnTo>
                  <a:pt x="171077" y="179667"/>
                </a:lnTo>
                <a:lnTo>
                  <a:pt x="176465" y="192461"/>
                </a:lnTo>
                <a:lnTo>
                  <a:pt x="181963" y="204799"/>
                </a:lnTo>
                <a:lnTo>
                  <a:pt x="189437" y="218740"/>
                </a:lnTo>
                <a:lnTo>
                  <a:pt x="198231" y="233749"/>
                </a:lnTo>
                <a:lnTo>
                  <a:pt x="216255" y="262808"/>
                </a:lnTo>
                <a:lnTo>
                  <a:pt x="230616" y="285248"/>
                </a:lnTo>
                <a:lnTo>
                  <a:pt x="238065" y="294280"/>
                </a:lnTo>
                <a:lnTo>
                  <a:pt x="245890" y="302206"/>
                </a:lnTo>
                <a:lnTo>
                  <a:pt x="260297" y="315141"/>
                </a:lnTo>
                <a:lnTo>
                  <a:pt x="269876" y="324065"/>
                </a:lnTo>
                <a:lnTo>
                  <a:pt x="274716" y="326826"/>
                </a:lnTo>
                <a:lnTo>
                  <a:pt x="285174" y="329893"/>
                </a:lnTo>
                <a:lnTo>
                  <a:pt x="296173" y="331256"/>
                </a:lnTo>
                <a:lnTo>
                  <a:pt x="301772" y="331619"/>
                </a:lnTo>
                <a:lnTo>
                  <a:pt x="313074" y="329484"/>
                </a:lnTo>
                <a:lnTo>
                  <a:pt x="340403" y="320351"/>
                </a:lnTo>
                <a:lnTo>
                  <a:pt x="346499" y="316729"/>
                </a:lnTo>
                <a:lnTo>
                  <a:pt x="355812" y="307626"/>
                </a:lnTo>
                <a:lnTo>
                  <a:pt x="363128" y="299769"/>
                </a:lnTo>
                <a:lnTo>
                  <a:pt x="372979" y="289484"/>
                </a:lnTo>
              </a:path>
            </a:pathLst>
          </a:custGeom>
          <a:noFill/>
          <a:ln w="38100" cap="flat" cmpd="sng" algn="ctr">
            <a:solidFill>
              <a:srgbClr val="009D4B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Introduce your partner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Partner up and learn some interesting facts so you can introduce your partner to the group!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3"/>
              </a:rPr>
              <a:t>http://www.clackamasmiddlecollege.org/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http://www.clackamasmiddlecollege.org/Teachers/AmeenaAmdahlMason/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http://ameena.wikispaces.com/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MARTPenAnnotation26"/>
          <p:cNvSpPr/>
          <p:nvPr/>
        </p:nvSpPr>
        <p:spPr bwMode="auto">
          <a:xfrm>
            <a:off x="818436" y="1889583"/>
            <a:ext cx="67389" cy="476428"/>
          </a:xfrm>
          <a:custGeom>
            <a:avLst/>
            <a:gdLst/>
            <a:ahLst/>
            <a:cxnLst/>
            <a:rect l="0" t="0" r="0" b="0"/>
            <a:pathLst>
              <a:path w="67389" h="476428">
                <a:moveTo>
                  <a:pt x="7381" y="4939"/>
                </a:moveTo>
                <a:lnTo>
                  <a:pt x="7381" y="0"/>
                </a:lnTo>
                <a:lnTo>
                  <a:pt x="7381" y="25724"/>
                </a:lnTo>
                <a:lnTo>
                  <a:pt x="6428" y="33083"/>
                </a:lnTo>
                <a:lnTo>
                  <a:pt x="4841" y="40847"/>
                </a:lnTo>
                <a:lnTo>
                  <a:pt x="2830" y="48880"/>
                </a:lnTo>
                <a:lnTo>
                  <a:pt x="1490" y="57093"/>
                </a:lnTo>
                <a:lnTo>
                  <a:pt x="596" y="65426"/>
                </a:lnTo>
                <a:lnTo>
                  <a:pt x="0" y="73839"/>
                </a:lnTo>
                <a:lnTo>
                  <a:pt x="1878" y="88266"/>
                </a:lnTo>
                <a:lnTo>
                  <a:pt x="3712" y="94780"/>
                </a:lnTo>
                <a:lnTo>
                  <a:pt x="5888" y="101028"/>
                </a:lnTo>
                <a:lnTo>
                  <a:pt x="8290" y="107099"/>
                </a:lnTo>
                <a:lnTo>
                  <a:pt x="10845" y="113050"/>
                </a:lnTo>
                <a:lnTo>
                  <a:pt x="12548" y="119876"/>
                </a:lnTo>
                <a:lnTo>
                  <a:pt x="13683" y="127284"/>
                </a:lnTo>
                <a:lnTo>
                  <a:pt x="14440" y="135080"/>
                </a:lnTo>
                <a:lnTo>
                  <a:pt x="15897" y="143134"/>
                </a:lnTo>
                <a:lnTo>
                  <a:pt x="17821" y="151362"/>
                </a:lnTo>
                <a:lnTo>
                  <a:pt x="20056" y="159704"/>
                </a:lnTo>
                <a:lnTo>
                  <a:pt x="25079" y="176594"/>
                </a:lnTo>
                <a:lnTo>
                  <a:pt x="36065" y="210720"/>
                </a:lnTo>
                <a:lnTo>
                  <a:pt x="37934" y="219278"/>
                </a:lnTo>
                <a:lnTo>
                  <a:pt x="39179" y="227842"/>
                </a:lnTo>
                <a:lnTo>
                  <a:pt x="40010" y="236408"/>
                </a:lnTo>
                <a:lnTo>
                  <a:pt x="41516" y="244977"/>
                </a:lnTo>
                <a:lnTo>
                  <a:pt x="43473" y="253547"/>
                </a:lnTo>
                <a:lnTo>
                  <a:pt x="45730" y="262118"/>
                </a:lnTo>
                <a:lnTo>
                  <a:pt x="47234" y="271641"/>
                </a:lnTo>
                <a:lnTo>
                  <a:pt x="48237" y="281801"/>
                </a:lnTo>
                <a:lnTo>
                  <a:pt x="48906" y="292384"/>
                </a:lnTo>
                <a:lnTo>
                  <a:pt x="54729" y="342242"/>
                </a:lnTo>
                <a:lnTo>
                  <a:pt x="58949" y="375540"/>
                </a:lnTo>
                <a:lnTo>
                  <a:pt x="61762" y="400596"/>
                </a:lnTo>
                <a:lnTo>
                  <a:pt x="63638" y="420158"/>
                </a:lnTo>
                <a:lnTo>
                  <a:pt x="67388" y="47642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SMARTPenAnnotation27"/>
          <p:cNvSpPr/>
          <p:nvPr/>
        </p:nvSpPr>
        <p:spPr bwMode="auto">
          <a:xfrm>
            <a:off x="628649" y="1817556"/>
            <a:ext cx="648920" cy="522223"/>
          </a:xfrm>
          <a:custGeom>
            <a:avLst/>
            <a:gdLst/>
            <a:ahLst/>
            <a:cxnLst/>
            <a:rect l="0" t="0" r="0" b="0"/>
            <a:pathLst>
              <a:path w="648920" h="522223">
                <a:moveTo>
                  <a:pt x="0" y="136974"/>
                </a:moveTo>
                <a:lnTo>
                  <a:pt x="0" y="110280"/>
                </a:lnTo>
                <a:lnTo>
                  <a:pt x="1905" y="106795"/>
                </a:lnTo>
                <a:lnTo>
                  <a:pt x="18651" y="91819"/>
                </a:lnTo>
                <a:lnTo>
                  <a:pt x="31149" y="81662"/>
                </a:lnTo>
                <a:lnTo>
                  <a:pt x="49405" y="70798"/>
                </a:lnTo>
                <a:lnTo>
                  <a:pt x="75298" y="57080"/>
                </a:lnTo>
                <a:lnTo>
                  <a:pt x="90204" y="49421"/>
                </a:lnTo>
                <a:lnTo>
                  <a:pt x="103951" y="43363"/>
                </a:lnTo>
                <a:lnTo>
                  <a:pt x="116926" y="38371"/>
                </a:lnTo>
                <a:lnTo>
                  <a:pt x="129386" y="34091"/>
                </a:lnTo>
                <a:lnTo>
                  <a:pt x="145312" y="29333"/>
                </a:lnTo>
                <a:lnTo>
                  <a:pt x="200324" y="14487"/>
                </a:lnTo>
                <a:lnTo>
                  <a:pt x="229368" y="6970"/>
                </a:lnTo>
                <a:lnTo>
                  <a:pt x="243400" y="4584"/>
                </a:lnTo>
                <a:lnTo>
                  <a:pt x="257517" y="2994"/>
                </a:lnTo>
                <a:lnTo>
                  <a:pt x="271690" y="1934"/>
                </a:lnTo>
                <a:lnTo>
                  <a:pt x="288760" y="1227"/>
                </a:lnTo>
                <a:lnTo>
                  <a:pt x="344427" y="232"/>
                </a:lnTo>
                <a:lnTo>
                  <a:pt x="370249" y="0"/>
                </a:lnTo>
                <a:lnTo>
                  <a:pt x="381135" y="890"/>
                </a:lnTo>
                <a:lnTo>
                  <a:pt x="400851" y="4420"/>
                </a:lnTo>
                <a:lnTo>
                  <a:pt x="414059" y="9163"/>
                </a:lnTo>
                <a:lnTo>
                  <a:pt x="426849" y="17189"/>
                </a:lnTo>
                <a:lnTo>
                  <a:pt x="439705" y="28434"/>
                </a:lnTo>
                <a:lnTo>
                  <a:pt x="441727" y="32229"/>
                </a:lnTo>
                <a:lnTo>
                  <a:pt x="443973" y="41525"/>
                </a:lnTo>
                <a:lnTo>
                  <a:pt x="442667" y="47624"/>
                </a:lnTo>
                <a:lnTo>
                  <a:pt x="436136" y="62020"/>
                </a:lnTo>
                <a:lnTo>
                  <a:pt x="426300" y="81639"/>
                </a:lnTo>
                <a:lnTo>
                  <a:pt x="415209" y="96188"/>
                </a:lnTo>
                <a:lnTo>
                  <a:pt x="400755" y="111227"/>
                </a:lnTo>
                <a:lnTo>
                  <a:pt x="384806" y="124260"/>
                </a:lnTo>
                <a:lnTo>
                  <a:pt x="355211" y="146859"/>
                </a:lnTo>
                <a:lnTo>
                  <a:pt x="344440" y="154042"/>
                </a:lnTo>
                <a:lnTo>
                  <a:pt x="333449" y="160735"/>
                </a:lnTo>
                <a:lnTo>
                  <a:pt x="322312" y="167102"/>
                </a:lnTo>
                <a:lnTo>
                  <a:pt x="299778" y="179257"/>
                </a:lnTo>
                <a:lnTo>
                  <a:pt x="288434" y="185164"/>
                </a:lnTo>
                <a:lnTo>
                  <a:pt x="277062" y="191961"/>
                </a:lnTo>
                <a:lnTo>
                  <a:pt x="265671" y="199349"/>
                </a:lnTo>
                <a:lnTo>
                  <a:pt x="254267" y="207132"/>
                </a:lnTo>
                <a:lnTo>
                  <a:pt x="243806" y="213274"/>
                </a:lnTo>
                <a:lnTo>
                  <a:pt x="224564" y="222637"/>
                </a:lnTo>
                <a:lnTo>
                  <a:pt x="193114" y="237815"/>
                </a:lnTo>
                <a:lnTo>
                  <a:pt x="181130" y="242301"/>
                </a:lnTo>
                <a:lnTo>
                  <a:pt x="168379" y="246244"/>
                </a:lnTo>
                <a:lnTo>
                  <a:pt x="155115" y="249826"/>
                </a:lnTo>
                <a:lnTo>
                  <a:pt x="135298" y="256345"/>
                </a:lnTo>
                <a:lnTo>
                  <a:pt x="127346" y="259417"/>
                </a:lnTo>
                <a:lnTo>
                  <a:pt x="122045" y="260513"/>
                </a:lnTo>
                <a:lnTo>
                  <a:pt x="118511" y="260291"/>
                </a:lnTo>
                <a:lnTo>
                  <a:pt x="112839" y="257641"/>
                </a:lnTo>
                <a:lnTo>
                  <a:pt x="112374" y="256471"/>
                </a:lnTo>
                <a:lnTo>
                  <a:pt x="111857" y="252631"/>
                </a:lnTo>
                <a:lnTo>
                  <a:pt x="112671" y="250273"/>
                </a:lnTo>
                <a:lnTo>
                  <a:pt x="116116" y="245114"/>
                </a:lnTo>
                <a:lnTo>
                  <a:pt x="123362" y="239646"/>
                </a:lnTo>
                <a:lnTo>
                  <a:pt x="140692" y="228673"/>
                </a:lnTo>
                <a:lnTo>
                  <a:pt x="155875" y="219639"/>
                </a:lnTo>
                <a:lnTo>
                  <a:pt x="172148" y="212449"/>
                </a:lnTo>
                <a:lnTo>
                  <a:pt x="188906" y="206078"/>
                </a:lnTo>
                <a:lnTo>
                  <a:pt x="207783" y="200072"/>
                </a:lnTo>
                <a:lnTo>
                  <a:pt x="219485" y="197136"/>
                </a:lnTo>
                <a:lnTo>
                  <a:pt x="245187" y="191335"/>
                </a:lnTo>
                <a:lnTo>
                  <a:pt x="272485" y="185582"/>
                </a:lnTo>
                <a:lnTo>
                  <a:pt x="290241" y="182714"/>
                </a:lnTo>
                <a:lnTo>
                  <a:pt x="332831" y="176988"/>
                </a:lnTo>
                <a:lnTo>
                  <a:pt x="357143" y="176032"/>
                </a:lnTo>
                <a:lnTo>
                  <a:pt x="382875" y="176348"/>
                </a:lnTo>
                <a:lnTo>
                  <a:pt x="431152" y="178286"/>
                </a:lnTo>
                <a:lnTo>
                  <a:pt x="465308" y="179147"/>
                </a:lnTo>
                <a:lnTo>
                  <a:pt x="479751" y="180329"/>
                </a:lnTo>
                <a:lnTo>
                  <a:pt x="493189" y="182070"/>
                </a:lnTo>
                <a:lnTo>
                  <a:pt x="505958" y="184183"/>
                </a:lnTo>
                <a:lnTo>
                  <a:pt x="521138" y="188449"/>
                </a:lnTo>
                <a:lnTo>
                  <a:pt x="537925" y="194150"/>
                </a:lnTo>
                <a:lnTo>
                  <a:pt x="555785" y="200809"/>
                </a:lnTo>
                <a:lnTo>
                  <a:pt x="571501" y="209058"/>
                </a:lnTo>
                <a:lnTo>
                  <a:pt x="585788" y="218367"/>
                </a:lnTo>
                <a:lnTo>
                  <a:pt x="599123" y="228384"/>
                </a:lnTo>
                <a:lnTo>
                  <a:pt x="619020" y="244593"/>
                </a:lnTo>
                <a:lnTo>
                  <a:pt x="633260" y="258147"/>
                </a:lnTo>
                <a:lnTo>
                  <a:pt x="642764" y="270521"/>
                </a:lnTo>
                <a:lnTo>
                  <a:pt x="647623" y="284911"/>
                </a:lnTo>
                <a:lnTo>
                  <a:pt x="648919" y="292748"/>
                </a:lnTo>
                <a:lnTo>
                  <a:pt x="647819" y="306537"/>
                </a:lnTo>
                <a:lnTo>
                  <a:pt x="644155" y="319967"/>
                </a:lnTo>
                <a:lnTo>
                  <a:pt x="639351" y="335462"/>
                </a:lnTo>
                <a:lnTo>
                  <a:pt x="635784" y="343594"/>
                </a:lnTo>
                <a:lnTo>
                  <a:pt x="631501" y="351873"/>
                </a:lnTo>
                <a:lnTo>
                  <a:pt x="621663" y="367739"/>
                </a:lnTo>
                <a:lnTo>
                  <a:pt x="610940" y="381141"/>
                </a:lnTo>
                <a:lnTo>
                  <a:pt x="597284" y="393447"/>
                </a:lnTo>
                <a:lnTo>
                  <a:pt x="560683" y="421421"/>
                </a:lnTo>
                <a:lnTo>
                  <a:pt x="541610" y="435162"/>
                </a:lnTo>
                <a:lnTo>
                  <a:pt x="532524" y="441494"/>
                </a:lnTo>
                <a:lnTo>
                  <a:pt x="521703" y="446667"/>
                </a:lnTo>
                <a:lnTo>
                  <a:pt x="509727" y="451068"/>
                </a:lnTo>
                <a:lnTo>
                  <a:pt x="496981" y="454955"/>
                </a:lnTo>
                <a:lnTo>
                  <a:pt x="483721" y="459451"/>
                </a:lnTo>
                <a:lnTo>
                  <a:pt x="456287" y="469527"/>
                </a:lnTo>
                <a:lnTo>
                  <a:pt x="443257" y="474881"/>
                </a:lnTo>
                <a:lnTo>
                  <a:pt x="430760" y="480355"/>
                </a:lnTo>
                <a:lnTo>
                  <a:pt x="418618" y="485910"/>
                </a:lnTo>
                <a:lnTo>
                  <a:pt x="404809" y="490565"/>
                </a:lnTo>
                <a:lnTo>
                  <a:pt x="389888" y="494621"/>
                </a:lnTo>
                <a:lnTo>
                  <a:pt x="359021" y="501668"/>
                </a:lnTo>
                <a:lnTo>
                  <a:pt x="302940" y="513953"/>
                </a:lnTo>
                <a:lnTo>
                  <a:pt x="290543" y="516881"/>
                </a:lnTo>
                <a:lnTo>
                  <a:pt x="278468" y="518832"/>
                </a:lnTo>
                <a:lnTo>
                  <a:pt x="266608" y="520134"/>
                </a:lnTo>
                <a:lnTo>
                  <a:pt x="254891" y="521001"/>
                </a:lnTo>
                <a:lnTo>
                  <a:pt x="240413" y="521579"/>
                </a:lnTo>
                <a:lnTo>
                  <a:pt x="206545" y="522222"/>
                </a:lnTo>
                <a:lnTo>
                  <a:pt x="191990" y="521441"/>
                </a:lnTo>
                <a:lnTo>
                  <a:pt x="179428" y="519968"/>
                </a:lnTo>
                <a:lnTo>
                  <a:pt x="159756" y="516743"/>
                </a:lnTo>
                <a:lnTo>
                  <a:pt x="147838" y="515310"/>
                </a:lnTo>
                <a:lnTo>
                  <a:pt x="144279" y="513975"/>
                </a:lnTo>
                <a:lnTo>
                  <a:pt x="141906" y="512133"/>
                </a:lnTo>
                <a:lnTo>
                  <a:pt x="137160" y="505591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SMARTPenAnnotation28"/>
          <p:cNvSpPr/>
          <p:nvPr/>
        </p:nvSpPr>
        <p:spPr bwMode="auto">
          <a:xfrm>
            <a:off x="1376049" y="2024564"/>
            <a:ext cx="341309" cy="272600"/>
          </a:xfrm>
          <a:custGeom>
            <a:avLst/>
            <a:gdLst/>
            <a:ahLst/>
            <a:cxnLst/>
            <a:rect l="0" t="0" r="0" b="0"/>
            <a:pathLst>
              <a:path w="341309" h="272600">
                <a:moveTo>
                  <a:pt x="32698" y="161423"/>
                </a:moveTo>
                <a:lnTo>
                  <a:pt x="37249" y="156872"/>
                </a:lnTo>
                <a:lnTo>
                  <a:pt x="44563" y="152098"/>
                </a:lnTo>
                <a:lnTo>
                  <a:pt x="53211" y="147753"/>
                </a:lnTo>
                <a:lnTo>
                  <a:pt x="63435" y="144355"/>
                </a:lnTo>
                <a:lnTo>
                  <a:pt x="69537" y="140185"/>
                </a:lnTo>
                <a:lnTo>
                  <a:pt x="74402" y="137739"/>
                </a:lnTo>
                <a:lnTo>
                  <a:pt x="80503" y="135156"/>
                </a:lnTo>
                <a:lnTo>
                  <a:pt x="87428" y="132482"/>
                </a:lnTo>
                <a:lnTo>
                  <a:pt x="95855" y="128794"/>
                </a:lnTo>
                <a:lnTo>
                  <a:pt x="115378" y="119616"/>
                </a:lnTo>
                <a:lnTo>
                  <a:pt x="157659" y="98902"/>
                </a:lnTo>
                <a:lnTo>
                  <a:pt x="164583" y="94025"/>
                </a:lnTo>
                <a:lnTo>
                  <a:pt x="172056" y="87916"/>
                </a:lnTo>
                <a:lnTo>
                  <a:pt x="179896" y="80986"/>
                </a:lnTo>
                <a:lnTo>
                  <a:pt x="187027" y="75413"/>
                </a:lnTo>
                <a:lnTo>
                  <a:pt x="193687" y="70746"/>
                </a:lnTo>
                <a:lnTo>
                  <a:pt x="200031" y="66681"/>
                </a:lnTo>
                <a:lnTo>
                  <a:pt x="209621" y="59626"/>
                </a:lnTo>
                <a:lnTo>
                  <a:pt x="213512" y="56411"/>
                </a:lnTo>
                <a:lnTo>
                  <a:pt x="217058" y="52362"/>
                </a:lnTo>
                <a:lnTo>
                  <a:pt x="220375" y="47758"/>
                </a:lnTo>
                <a:lnTo>
                  <a:pt x="223538" y="42784"/>
                </a:lnTo>
                <a:lnTo>
                  <a:pt x="227053" y="34717"/>
                </a:lnTo>
                <a:lnTo>
                  <a:pt x="227991" y="31232"/>
                </a:lnTo>
                <a:lnTo>
                  <a:pt x="227663" y="27004"/>
                </a:lnTo>
                <a:lnTo>
                  <a:pt x="226492" y="22281"/>
                </a:lnTo>
                <a:lnTo>
                  <a:pt x="224759" y="17226"/>
                </a:lnTo>
                <a:lnTo>
                  <a:pt x="222651" y="13857"/>
                </a:lnTo>
                <a:lnTo>
                  <a:pt x="220294" y="11611"/>
                </a:lnTo>
                <a:lnTo>
                  <a:pt x="209884" y="5909"/>
                </a:lnTo>
                <a:lnTo>
                  <a:pt x="200982" y="1818"/>
                </a:lnTo>
                <a:lnTo>
                  <a:pt x="193851" y="0"/>
                </a:lnTo>
                <a:lnTo>
                  <a:pt x="188711" y="468"/>
                </a:lnTo>
                <a:lnTo>
                  <a:pt x="182426" y="1732"/>
                </a:lnTo>
                <a:lnTo>
                  <a:pt x="175380" y="3527"/>
                </a:lnTo>
                <a:lnTo>
                  <a:pt x="168776" y="5677"/>
                </a:lnTo>
                <a:lnTo>
                  <a:pt x="162469" y="8062"/>
                </a:lnTo>
                <a:lnTo>
                  <a:pt x="156360" y="10605"/>
                </a:lnTo>
                <a:lnTo>
                  <a:pt x="149429" y="13253"/>
                </a:lnTo>
                <a:lnTo>
                  <a:pt x="134108" y="18735"/>
                </a:lnTo>
                <a:lnTo>
                  <a:pt x="126975" y="22482"/>
                </a:lnTo>
                <a:lnTo>
                  <a:pt x="120314" y="26886"/>
                </a:lnTo>
                <a:lnTo>
                  <a:pt x="113969" y="31727"/>
                </a:lnTo>
                <a:lnTo>
                  <a:pt x="106881" y="36859"/>
                </a:lnTo>
                <a:lnTo>
                  <a:pt x="91386" y="47641"/>
                </a:lnTo>
                <a:lnTo>
                  <a:pt x="85158" y="53183"/>
                </a:lnTo>
                <a:lnTo>
                  <a:pt x="80054" y="58783"/>
                </a:lnTo>
                <a:lnTo>
                  <a:pt x="75699" y="64422"/>
                </a:lnTo>
                <a:lnTo>
                  <a:pt x="70890" y="71038"/>
                </a:lnTo>
                <a:lnTo>
                  <a:pt x="60467" y="86009"/>
                </a:lnTo>
                <a:lnTo>
                  <a:pt x="55021" y="93050"/>
                </a:lnTo>
                <a:lnTo>
                  <a:pt x="49485" y="99648"/>
                </a:lnTo>
                <a:lnTo>
                  <a:pt x="43889" y="105953"/>
                </a:lnTo>
                <a:lnTo>
                  <a:pt x="37301" y="115870"/>
                </a:lnTo>
                <a:lnTo>
                  <a:pt x="30052" y="128197"/>
                </a:lnTo>
                <a:lnTo>
                  <a:pt x="22361" y="142130"/>
                </a:lnTo>
                <a:lnTo>
                  <a:pt x="17234" y="154276"/>
                </a:lnTo>
                <a:lnTo>
                  <a:pt x="13816" y="165231"/>
                </a:lnTo>
                <a:lnTo>
                  <a:pt x="11538" y="175392"/>
                </a:lnTo>
                <a:lnTo>
                  <a:pt x="9066" y="184070"/>
                </a:lnTo>
                <a:lnTo>
                  <a:pt x="6466" y="191761"/>
                </a:lnTo>
                <a:lnTo>
                  <a:pt x="3780" y="198794"/>
                </a:lnTo>
                <a:lnTo>
                  <a:pt x="1989" y="205387"/>
                </a:lnTo>
                <a:lnTo>
                  <a:pt x="796" y="211687"/>
                </a:lnTo>
                <a:lnTo>
                  <a:pt x="0" y="217793"/>
                </a:lnTo>
                <a:lnTo>
                  <a:pt x="422" y="223768"/>
                </a:lnTo>
                <a:lnTo>
                  <a:pt x="1655" y="229656"/>
                </a:lnTo>
                <a:lnTo>
                  <a:pt x="3430" y="235487"/>
                </a:lnTo>
                <a:lnTo>
                  <a:pt x="5566" y="240326"/>
                </a:lnTo>
                <a:lnTo>
                  <a:pt x="10479" y="248244"/>
                </a:lnTo>
                <a:lnTo>
                  <a:pt x="13123" y="252641"/>
                </a:lnTo>
                <a:lnTo>
                  <a:pt x="15838" y="257478"/>
                </a:lnTo>
                <a:lnTo>
                  <a:pt x="18600" y="262607"/>
                </a:lnTo>
                <a:lnTo>
                  <a:pt x="22347" y="266026"/>
                </a:lnTo>
                <a:lnTo>
                  <a:pt x="26750" y="268306"/>
                </a:lnTo>
                <a:lnTo>
                  <a:pt x="36722" y="270839"/>
                </a:lnTo>
                <a:lnTo>
                  <a:pt x="42048" y="271515"/>
                </a:lnTo>
                <a:lnTo>
                  <a:pt x="47504" y="271965"/>
                </a:lnTo>
                <a:lnTo>
                  <a:pt x="53046" y="272265"/>
                </a:lnTo>
                <a:lnTo>
                  <a:pt x="64284" y="272599"/>
                </a:lnTo>
                <a:lnTo>
                  <a:pt x="71853" y="271735"/>
                </a:lnTo>
                <a:lnTo>
                  <a:pt x="80709" y="270207"/>
                </a:lnTo>
                <a:lnTo>
                  <a:pt x="90423" y="268235"/>
                </a:lnTo>
                <a:lnTo>
                  <a:pt x="100709" y="266921"/>
                </a:lnTo>
                <a:lnTo>
                  <a:pt x="111376" y="266045"/>
                </a:lnTo>
                <a:lnTo>
                  <a:pt x="122297" y="265461"/>
                </a:lnTo>
                <a:lnTo>
                  <a:pt x="133388" y="263167"/>
                </a:lnTo>
                <a:lnTo>
                  <a:pt x="144592" y="259732"/>
                </a:lnTo>
                <a:lnTo>
                  <a:pt x="155872" y="255537"/>
                </a:lnTo>
                <a:lnTo>
                  <a:pt x="167201" y="251789"/>
                </a:lnTo>
                <a:lnTo>
                  <a:pt x="178564" y="248337"/>
                </a:lnTo>
                <a:lnTo>
                  <a:pt x="189950" y="245083"/>
                </a:lnTo>
                <a:lnTo>
                  <a:pt x="201350" y="241009"/>
                </a:lnTo>
                <a:lnTo>
                  <a:pt x="212760" y="236388"/>
                </a:lnTo>
                <a:lnTo>
                  <a:pt x="224177" y="231402"/>
                </a:lnTo>
                <a:lnTo>
                  <a:pt x="247022" y="220782"/>
                </a:lnTo>
                <a:lnTo>
                  <a:pt x="292733" y="198442"/>
                </a:lnTo>
                <a:lnTo>
                  <a:pt x="303209" y="192770"/>
                </a:lnTo>
                <a:lnTo>
                  <a:pt x="313051" y="187084"/>
                </a:lnTo>
                <a:lnTo>
                  <a:pt x="341308" y="169996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SMARTPenAnnotation29"/>
          <p:cNvSpPr/>
          <p:nvPr/>
        </p:nvSpPr>
        <p:spPr bwMode="auto">
          <a:xfrm>
            <a:off x="1940242" y="1963721"/>
            <a:ext cx="411481" cy="314758"/>
          </a:xfrm>
          <a:custGeom>
            <a:avLst/>
            <a:gdLst/>
            <a:ahLst/>
            <a:cxnLst/>
            <a:rect l="0" t="0" r="0" b="0"/>
            <a:pathLst>
              <a:path w="411481" h="314758">
                <a:moveTo>
                  <a:pt x="0" y="76534"/>
                </a:moveTo>
                <a:lnTo>
                  <a:pt x="19313" y="95846"/>
                </a:lnTo>
                <a:lnTo>
                  <a:pt x="25411" y="104484"/>
                </a:lnTo>
                <a:lnTo>
                  <a:pt x="28371" y="109455"/>
                </a:lnTo>
                <a:lnTo>
                  <a:pt x="33201" y="116579"/>
                </a:lnTo>
                <a:lnTo>
                  <a:pt x="46189" y="134654"/>
                </a:lnTo>
                <a:lnTo>
                  <a:pt x="50795" y="143855"/>
                </a:lnTo>
                <a:lnTo>
                  <a:pt x="53866" y="152847"/>
                </a:lnTo>
                <a:lnTo>
                  <a:pt x="55913" y="161699"/>
                </a:lnTo>
                <a:lnTo>
                  <a:pt x="58230" y="170458"/>
                </a:lnTo>
                <a:lnTo>
                  <a:pt x="63345" y="187810"/>
                </a:lnTo>
                <a:lnTo>
                  <a:pt x="71580" y="213644"/>
                </a:lnTo>
                <a:lnTo>
                  <a:pt x="74390" y="221281"/>
                </a:lnTo>
                <a:lnTo>
                  <a:pt x="77216" y="228277"/>
                </a:lnTo>
                <a:lnTo>
                  <a:pt x="80052" y="234846"/>
                </a:lnTo>
                <a:lnTo>
                  <a:pt x="85744" y="247225"/>
                </a:lnTo>
                <a:lnTo>
                  <a:pt x="88595" y="253192"/>
                </a:lnTo>
                <a:lnTo>
                  <a:pt x="91448" y="261934"/>
                </a:lnTo>
                <a:lnTo>
                  <a:pt x="94303" y="272524"/>
                </a:lnTo>
                <a:lnTo>
                  <a:pt x="97159" y="284346"/>
                </a:lnTo>
                <a:lnTo>
                  <a:pt x="100015" y="292228"/>
                </a:lnTo>
                <a:lnTo>
                  <a:pt x="102872" y="297482"/>
                </a:lnTo>
                <a:lnTo>
                  <a:pt x="105729" y="300985"/>
                </a:lnTo>
                <a:lnTo>
                  <a:pt x="108903" y="307417"/>
                </a:lnTo>
                <a:lnTo>
                  <a:pt x="110941" y="314757"/>
                </a:lnTo>
                <a:lnTo>
                  <a:pt x="111108" y="314406"/>
                </a:lnTo>
                <a:lnTo>
                  <a:pt x="111294" y="311477"/>
                </a:lnTo>
                <a:lnTo>
                  <a:pt x="110391" y="305553"/>
                </a:lnTo>
                <a:lnTo>
                  <a:pt x="106848" y="286270"/>
                </a:lnTo>
                <a:lnTo>
                  <a:pt x="105522" y="272555"/>
                </a:lnTo>
                <a:lnTo>
                  <a:pt x="104638" y="256745"/>
                </a:lnTo>
                <a:lnTo>
                  <a:pt x="103656" y="223302"/>
                </a:lnTo>
                <a:lnTo>
                  <a:pt x="102973" y="162136"/>
                </a:lnTo>
                <a:lnTo>
                  <a:pt x="103891" y="154557"/>
                </a:lnTo>
                <a:lnTo>
                  <a:pt x="105456" y="147599"/>
                </a:lnTo>
                <a:lnTo>
                  <a:pt x="107452" y="141056"/>
                </a:lnTo>
                <a:lnTo>
                  <a:pt x="110687" y="133836"/>
                </a:lnTo>
                <a:lnTo>
                  <a:pt x="114749" y="126165"/>
                </a:lnTo>
                <a:lnTo>
                  <a:pt x="119362" y="118194"/>
                </a:lnTo>
                <a:lnTo>
                  <a:pt x="124342" y="110975"/>
                </a:lnTo>
                <a:lnTo>
                  <a:pt x="129567" y="104257"/>
                </a:lnTo>
                <a:lnTo>
                  <a:pt x="134956" y="97873"/>
                </a:lnTo>
                <a:lnTo>
                  <a:pt x="141405" y="91713"/>
                </a:lnTo>
                <a:lnTo>
                  <a:pt x="148563" y="85700"/>
                </a:lnTo>
                <a:lnTo>
                  <a:pt x="156192" y="79787"/>
                </a:lnTo>
                <a:lnTo>
                  <a:pt x="164135" y="73940"/>
                </a:lnTo>
                <a:lnTo>
                  <a:pt x="180582" y="62364"/>
                </a:lnTo>
                <a:lnTo>
                  <a:pt x="189920" y="56609"/>
                </a:lnTo>
                <a:lnTo>
                  <a:pt x="199956" y="50868"/>
                </a:lnTo>
                <a:lnTo>
                  <a:pt x="210456" y="45136"/>
                </a:lnTo>
                <a:lnTo>
                  <a:pt x="221267" y="40362"/>
                </a:lnTo>
                <a:lnTo>
                  <a:pt x="232284" y="36226"/>
                </a:lnTo>
                <a:lnTo>
                  <a:pt x="243438" y="32517"/>
                </a:lnTo>
                <a:lnTo>
                  <a:pt x="258495" y="28139"/>
                </a:lnTo>
                <a:lnTo>
                  <a:pt x="311329" y="13829"/>
                </a:lnTo>
                <a:lnTo>
                  <a:pt x="336489" y="6437"/>
                </a:lnTo>
                <a:lnTo>
                  <a:pt x="347198" y="4085"/>
                </a:lnTo>
                <a:lnTo>
                  <a:pt x="357195" y="2517"/>
                </a:lnTo>
                <a:lnTo>
                  <a:pt x="366718" y="1472"/>
                </a:lnTo>
                <a:lnTo>
                  <a:pt x="374971" y="775"/>
                </a:lnTo>
                <a:lnTo>
                  <a:pt x="382378" y="310"/>
                </a:lnTo>
                <a:lnTo>
                  <a:pt x="389221" y="0"/>
                </a:lnTo>
                <a:lnTo>
                  <a:pt x="394736" y="747"/>
                </a:lnTo>
                <a:lnTo>
                  <a:pt x="399365" y="2196"/>
                </a:lnTo>
                <a:lnTo>
                  <a:pt x="411480" y="7954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SMARTPenAnnotation30"/>
          <p:cNvSpPr/>
          <p:nvPr/>
        </p:nvSpPr>
        <p:spPr bwMode="auto">
          <a:xfrm>
            <a:off x="2189197" y="1998751"/>
            <a:ext cx="357494" cy="281029"/>
          </a:xfrm>
          <a:custGeom>
            <a:avLst/>
            <a:gdLst/>
            <a:ahLst/>
            <a:cxnLst/>
            <a:rect l="0" t="0" r="0" b="0"/>
            <a:pathLst>
              <a:path w="357494" h="281029">
                <a:moveTo>
                  <a:pt x="8220" y="110084"/>
                </a:moveTo>
                <a:lnTo>
                  <a:pt x="3669" y="119185"/>
                </a:lnTo>
                <a:lnTo>
                  <a:pt x="1435" y="126194"/>
                </a:lnTo>
                <a:lnTo>
                  <a:pt x="0" y="133903"/>
                </a:lnTo>
                <a:lnTo>
                  <a:pt x="835" y="134536"/>
                </a:lnTo>
                <a:lnTo>
                  <a:pt x="11559" y="138091"/>
                </a:lnTo>
                <a:lnTo>
                  <a:pt x="16161" y="140185"/>
                </a:lnTo>
                <a:lnTo>
                  <a:pt x="22086" y="140629"/>
                </a:lnTo>
                <a:lnTo>
                  <a:pt x="28894" y="139972"/>
                </a:lnTo>
                <a:lnTo>
                  <a:pt x="36290" y="138582"/>
                </a:lnTo>
                <a:lnTo>
                  <a:pt x="44079" y="137655"/>
                </a:lnTo>
                <a:lnTo>
                  <a:pt x="52128" y="137037"/>
                </a:lnTo>
                <a:lnTo>
                  <a:pt x="60352" y="136625"/>
                </a:lnTo>
                <a:lnTo>
                  <a:pt x="69645" y="135398"/>
                </a:lnTo>
                <a:lnTo>
                  <a:pt x="79650" y="133627"/>
                </a:lnTo>
                <a:lnTo>
                  <a:pt x="90130" y="131494"/>
                </a:lnTo>
                <a:lnTo>
                  <a:pt x="100926" y="130072"/>
                </a:lnTo>
                <a:lnTo>
                  <a:pt x="111934" y="129124"/>
                </a:lnTo>
                <a:lnTo>
                  <a:pt x="123083" y="128492"/>
                </a:lnTo>
                <a:lnTo>
                  <a:pt x="133373" y="127119"/>
                </a:lnTo>
                <a:lnTo>
                  <a:pt x="143090" y="125250"/>
                </a:lnTo>
                <a:lnTo>
                  <a:pt x="152426" y="123052"/>
                </a:lnTo>
                <a:lnTo>
                  <a:pt x="180579" y="115530"/>
                </a:lnTo>
                <a:lnTo>
                  <a:pt x="211507" y="106789"/>
                </a:lnTo>
                <a:lnTo>
                  <a:pt x="234777" y="99730"/>
                </a:lnTo>
                <a:lnTo>
                  <a:pt x="263943" y="90400"/>
                </a:lnTo>
                <a:lnTo>
                  <a:pt x="272047" y="86483"/>
                </a:lnTo>
                <a:lnTo>
                  <a:pt x="279355" y="81968"/>
                </a:lnTo>
                <a:lnTo>
                  <a:pt x="286131" y="77052"/>
                </a:lnTo>
                <a:lnTo>
                  <a:pt x="292554" y="72823"/>
                </a:lnTo>
                <a:lnTo>
                  <a:pt x="298741" y="69051"/>
                </a:lnTo>
                <a:lnTo>
                  <a:pt x="304771" y="65583"/>
                </a:lnTo>
                <a:lnTo>
                  <a:pt x="316550" y="59191"/>
                </a:lnTo>
                <a:lnTo>
                  <a:pt x="322358" y="56152"/>
                </a:lnTo>
                <a:lnTo>
                  <a:pt x="328136" y="51269"/>
                </a:lnTo>
                <a:lnTo>
                  <a:pt x="333892" y="45157"/>
                </a:lnTo>
                <a:lnTo>
                  <a:pt x="339635" y="38224"/>
                </a:lnTo>
                <a:lnTo>
                  <a:pt x="344416" y="32650"/>
                </a:lnTo>
                <a:lnTo>
                  <a:pt x="352268" y="23916"/>
                </a:lnTo>
                <a:lnTo>
                  <a:pt x="356393" y="16859"/>
                </a:lnTo>
                <a:lnTo>
                  <a:pt x="357493" y="13644"/>
                </a:lnTo>
                <a:lnTo>
                  <a:pt x="357273" y="11501"/>
                </a:lnTo>
                <a:lnTo>
                  <a:pt x="356175" y="10071"/>
                </a:lnTo>
                <a:lnTo>
                  <a:pt x="352414" y="7531"/>
                </a:lnTo>
                <a:lnTo>
                  <a:pt x="347567" y="3227"/>
                </a:lnTo>
                <a:lnTo>
                  <a:pt x="343989" y="1698"/>
                </a:lnTo>
                <a:lnTo>
                  <a:pt x="334933" y="0"/>
                </a:lnTo>
                <a:lnTo>
                  <a:pt x="330804" y="499"/>
                </a:lnTo>
                <a:lnTo>
                  <a:pt x="327099" y="1785"/>
                </a:lnTo>
                <a:lnTo>
                  <a:pt x="323675" y="3594"/>
                </a:lnTo>
                <a:lnTo>
                  <a:pt x="317584" y="4801"/>
                </a:lnTo>
                <a:lnTo>
                  <a:pt x="309713" y="5605"/>
                </a:lnTo>
                <a:lnTo>
                  <a:pt x="300655" y="6141"/>
                </a:lnTo>
                <a:lnTo>
                  <a:pt x="289854" y="8404"/>
                </a:lnTo>
                <a:lnTo>
                  <a:pt x="277891" y="11817"/>
                </a:lnTo>
                <a:lnTo>
                  <a:pt x="265153" y="15998"/>
                </a:lnTo>
                <a:lnTo>
                  <a:pt x="253804" y="20690"/>
                </a:lnTo>
                <a:lnTo>
                  <a:pt x="243380" y="25723"/>
                </a:lnTo>
                <a:lnTo>
                  <a:pt x="233573" y="30983"/>
                </a:lnTo>
                <a:lnTo>
                  <a:pt x="224178" y="35442"/>
                </a:lnTo>
                <a:lnTo>
                  <a:pt x="215057" y="39368"/>
                </a:lnTo>
                <a:lnTo>
                  <a:pt x="206119" y="42937"/>
                </a:lnTo>
                <a:lnTo>
                  <a:pt x="198255" y="47222"/>
                </a:lnTo>
                <a:lnTo>
                  <a:pt x="191108" y="51983"/>
                </a:lnTo>
                <a:lnTo>
                  <a:pt x="184437" y="57062"/>
                </a:lnTo>
                <a:lnTo>
                  <a:pt x="177133" y="63306"/>
                </a:lnTo>
                <a:lnTo>
                  <a:pt x="169406" y="70326"/>
                </a:lnTo>
                <a:lnTo>
                  <a:pt x="161398" y="77864"/>
                </a:lnTo>
                <a:lnTo>
                  <a:pt x="154153" y="85746"/>
                </a:lnTo>
                <a:lnTo>
                  <a:pt x="147419" y="93859"/>
                </a:lnTo>
                <a:lnTo>
                  <a:pt x="141024" y="102125"/>
                </a:lnTo>
                <a:lnTo>
                  <a:pt x="135809" y="110493"/>
                </a:lnTo>
                <a:lnTo>
                  <a:pt x="131379" y="118929"/>
                </a:lnTo>
                <a:lnTo>
                  <a:pt x="123917" y="134970"/>
                </a:lnTo>
                <a:lnTo>
                  <a:pt x="117426" y="148449"/>
                </a:lnTo>
                <a:lnTo>
                  <a:pt x="114361" y="155663"/>
                </a:lnTo>
                <a:lnTo>
                  <a:pt x="111366" y="163330"/>
                </a:lnTo>
                <a:lnTo>
                  <a:pt x="108417" y="171299"/>
                </a:lnTo>
                <a:lnTo>
                  <a:pt x="106450" y="179468"/>
                </a:lnTo>
                <a:lnTo>
                  <a:pt x="105139" y="187773"/>
                </a:lnTo>
                <a:lnTo>
                  <a:pt x="104265" y="196166"/>
                </a:lnTo>
                <a:lnTo>
                  <a:pt x="103683" y="203667"/>
                </a:lnTo>
                <a:lnTo>
                  <a:pt x="103294" y="210573"/>
                </a:lnTo>
                <a:lnTo>
                  <a:pt x="102863" y="223325"/>
                </a:lnTo>
                <a:lnTo>
                  <a:pt x="102671" y="235343"/>
                </a:lnTo>
                <a:lnTo>
                  <a:pt x="103572" y="240262"/>
                </a:lnTo>
                <a:lnTo>
                  <a:pt x="107114" y="248268"/>
                </a:lnTo>
                <a:lnTo>
                  <a:pt x="111863" y="255002"/>
                </a:lnTo>
                <a:lnTo>
                  <a:pt x="117148" y="261169"/>
                </a:lnTo>
                <a:lnTo>
                  <a:pt x="122673" y="267085"/>
                </a:lnTo>
                <a:lnTo>
                  <a:pt x="130843" y="272890"/>
                </a:lnTo>
                <a:lnTo>
                  <a:pt x="135688" y="275771"/>
                </a:lnTo>
                <a:lnTo>
                  <a:pt x="141776" y="277692"/>
                </a:lnTo>
                <a:lnTo>
                  <a:pt x="148693" y="278972"/>
                </a:lnTo>
                <a:lnTo>
                  <a:pt x="156161" y="279826"/>
                </a:lnTo>
                <a:lnTo>
                  <a:pt x="163997" y="280395"/>
                </a:lnTo>
                <a:lnTo>
                  <a:pt x="172079" y="280775"/>
                </a:lnTo>
                <a:lnTo>
                  <a:pt x="180324" y="281028"/>
                </a:lnTo>
                <a:lnTo>
                  <a:pt x="187726" y="280244"/>
                </a:lnTo>
                <a:lnTo>
                  <a:pt x="194566" y="278769"/>
                </a:lnTo>
                <a:lnTo>
                  <a:pt x="201031" y="276833"/>
                </a:lnTo>
                <a:lnTo>
                  <a:pt x="209150" y="275542"/>
                </a:lnTo>
                <a:lnTo>
                  <a:pt x="218374" y="274682"/>
                </a:lnTo>
                <a:lnTo>
                  <a:pt x="228332" y="274108"/>
                </a:lnTo>
                <a:lnTo>
                  <a:pt x="237829" y="271821"/>
                </a:lnTo>
                <a:lnTo>
                  <a:pt x="247018" y="268391"/>
                </a:lnTo>
                <a:lnTo>
                  <a:pt x="316830" y="247244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SMARTPenAnnotation31"/>
          <p:cNvSpPr/>
          <p:nvPr/>
        </p:nvSpPr>
        <p:spPr bwMode="auto">
          <a:xfrm>
            <a:off x="2566034" y="1958163"/>
            <a:ext cx="330944" cy="312941"/>
          </a:xfrm>
          <a:custGeom>
            <a:avLst/>
            <a:gdLst/>
            <a:ahLst/>
            <a:cxnLst/>
            <a:rect l="0" t="0" r="0" b="0"/>
            <a:pathLst>
              <a:path w="330944" h="312941">
                <a:moveTo>
                  <a:pt x="214313" y="4939"/>
                </a:moveTo>
                <a:lnTo>
                  <a:pt x="200660" y="388"/>
                </a:lnTo>
                <a:lnTo>
                  <a:pt x="194734" y="0"/>
                </a:lnTo>
                <a:lnTo>
                  <a:pt x="188878" y="694"/>
                </a:lnTo>
                <a:lnTo>
                  <a:pt x="183069" y="2109"/>
                </a:lnTo>
                <a:lnTo>
                  <a:pt x="176338" y="4005"/>
                </a:lnTo>
                <a:lnTo>
                  <a:pt x="161241" y="8652"/>
                </a:lnTo>
                <a:lnTo>
                  <a:pt x="154166" y="11224"/>
                </a:lnTo>
                <a:lnTo>
                  <a:pt x="147545" y="13892"/>
                </a:lnTo>
                <a:lnTo>
                  <a:pt x="141226" y="16622"/>
                </a:lnTo>
                <a:lnTo>
                  <a:pt x="134156" y="19395"/>
                </a:lnTo>
                <a:lnTo>
                  <a:pt x="118680" y="25017"/>
                </a:lnTo>
                <a:lnTo>
                  <a:pt x="111505" y="28802"/>
                </a:lnTo>
                <a:lnTo>
                  <a:pt x="104817" y="33230"/>
                </a:lnTo>
                <a:lnTo>
                  <a:pt x="98453" y="38087"/>
                </a:lnTo>
                <a:lnTo>
                  <a:pt x="88842" y="46024"/>
                </a:lnTo>
                <a:lnTo>
                  <a:pt x="81396" y="52727"/>
                </a:lnTo>
                <a:lnTo>
                  <a:pt x="74911" y="58880"/>
                </a:lnTo>
                <a:lnTo>
                  <a:pt x="68854" y="67331"/>
                </a:lnTo>
                <a:lnTo>
                  <a:pt x="63940" y="76484"/>
                </a:lnTo>
                <a:lnTo>
                  <a:pt x="61755" y="83727"/>
                </a:lnTo>
                <a:lnTo>
                  <a:pt x="62125" y="86992"/>
                </a:lnTo>
                <a:lnTo>
                  <a:pt x="63325" y="90121"/>
                </a:lnTo>
                <a:lnTo>
                  <a:pt x="67197" y="96138"/>
                </a:lnTo>
                <a:lnTo>
                  <a:pt x="72093" y="101987"/>
                </a:lnTo>
                <a:lnTo>
                  <a:pt x="79984" y="107761"/>
                </a:lnTo>
                <a:lnTo>
                  <a:pt x="84755" y="110635"/>
                </a:lnTo>
                <a:lnTo>
                  <a:pt x="90794" y="113503"/>
                </a:lnTo>
                <a:lnTo>
                  <a:pt x="97677" y="116367"/>
                </a:lnTo>
                <a:lnTo>
                  <a:pt x="105123" y="119230"/>
                </a:lnTo>
                <a:lnTo>
                  <a:pt x="121017" y="124950"/>
                </a:lnTo>
                <a:lnTo>
                  <a:pt x="129255" y="127809"/>
                </a:lnTo>
                <a:lnTo>
                  <a:pt x="138558" y="130667"/>
                </a:lnTo>
                <a:lnTo>
                  <a:pt x="159054" y="136383"/>
                </a:lnTo>
                <a:lnTo>
                  <a:pt x="170806" y="139241"/>
                </a:lnTo>
                <a:lnTo>
                  <a:pt x="196564" y="144956"/>
                </a:lnTo>
                <a:lnTo>
                  <a:pt x="211053" y="148766"/>
                </a:lnTo>
                <a:lnTo>
                  <a:pt x="226427" y="153212"/>
                </a:lnTo>
                <a:lnTo>
                  <a:pt x="267750" y="166029"/>
                </a:lnTo>
                <a:lnTo>
                  <a:pt x="278512" y="169482"/>
                </a:lnTo>
                <a:lnTo>
                  <a:pt x="287593" y="172737"/>
                </a:lnTo>
                <a:lnTo>
                  <a:pt x="295551" y="175860"/>
                </a:lnTo>
                <a:lnTo>
                  <a:pt x="302762" y="178894"/>
                </a:lnTo>
                <a:lnTo>
                  <a:pt x="309474" y="182821"/>
                </a:lnTo>
                <a:lnTo>
                  <a:pt x="315854" y="187345"/>
                </a:lnTo>
                <a:lnTo>
                  <a:pt x="322012" y="192265"/>
                </a:lnTo>
                <a:lnTo>
                  <a:pt x="326117" y="197451"/>
                </a:lnTo>
                <a:lnTo>
                  <a:pt x="328854" y="202813"/>
                </a:lnTo>
                <a:lnTo>
                  <a:pt x="330679" y="208292"/>
                </a:lnTo>
                <a:lnTo>
                  <a:pt x="330943" y="212898"/>
                </a:lnTo>
                <a:lnTo>
                  <a:pt x="330166" y="216921"/>
                </a:lnTo>
                <a:lnTo>
                  <a:pt x="326763" y="224883"/>
                </a:lnTo>
                <a:lnTo>
                  <a:pt x="322076" y="234772"/>
                </a:lnTo>
                <a:lnTo>
                  <a:pt x="317587" y="239124"/>
                </a:lnTo>
                <a:lnTo>
                  <a:pt x="311738" y="242977"/>
                </a:lnTo>
                <a:lnTo>
                  <a:pt x="304980" y="246499"/>
                </a:lnTo>
                <a:lnTo>
                  <a:pt x="297618" y="250751"/>
                </a:lnTo>
                <a:lnTo>
                  <a:pt x="289852" y="255491"/>
                </a:lnTo>
                <a:lnTo>
                  <a:pt x="281817" y="260556"/>
                </a:lnTo>
                <a:lnTo>
                  <a:pt x="272651" y="264885"/>
                </a:lnTo>
                <a:lnTo>
                  <a:pt x="262730" y="268724"/>
                </a:lnTo>
                <a:lnTo>
                  <a:pt x="252306" y="272236"/>
                </a:lnTo>
                <a:lnTo>
                  <a:pt x="240594" y="275529"/>
                </a:lnTo>
                <a:lnTo>
                  <a:pt x="228024" y="278678"/>
                </a:lnTo>
                <a:lnTo>
                  <a:pt x="159977" y="295125"/>
                </a:lnTo>
                <a:lnTo>
                  <a:pt x="113653" y="306609"/>
                </a:lnTo>
                <a:lnTo>
                  <a:pt x="100534" y="308922"/>
                </a:lnTo>
                <a:lnTo>
                  <a:pt x="87978" y="310464"/>
                </a:lnTo>
                <a:lnTo>
                  <a:pt x="75797" y="311493"/>
                </a:lnTo>
                <a:lnTo>
                  <a:pt x="65772" y="312178"/>
                </a:lnTo>
                <a:lnTo>
                  <a:pt x="49552" y="312940"/>
                </a:lnTo>
                <a:lnTo>
                  <a:pt x="40655" y="312191"/>
                </a:lnTo>
                <a:lnTo>
                  <a:pt x="30913" y="310738"/>
                </a:lnTo>
                <a:lnTo>
                  <a:pt x="20609" y="308818"/>
                </a:lnTo>
                <a:lnTo>
                  <a:pt x="13739" y="306585"/>
                </a:lnTo>
                <a:lnTo>
                  <a:pt x="9160" y="304144"/>
                </a:lnTo>
                <a:lnTo>
                  <a:pt x="1810" y="297933"/>
                </a:lnTo>
                <a:lnTo>
                  <a:pt x="805" y="292003"/>
                </a:lnTo>
                <a:lnTo>
                  <a:pt x="0" y="279259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SMARTPenAnnotation32"/>
          <p:cNvSpPr/>
          <p:nvPr/>
        </p:nvSpPr>
        <p:spPr bwMode="auto">
          <a:xfrm>
            <a:off x="2989423" y="1980247"/>
            <a:ext cx="125253" cy="780099"/>
          </a:xfrm>
          <a:custGeom>
            <a:avLst/>
            <a:gdLst/>
            <a:ahLst/>
            <a:cxnLst/>
            <a:rect l="0" t="0" r="0" b="0"/>
            <a:pathLst>
              <a:path w="125253" h="780099">
                <a:moveTo>
                  <a:pt x="22381" y="0"/>
                </a:moveTo>
                <a:lnTo>
                  <a:pt x="8729" y="0"/>
                </a:lnTo>
                <a:lnTo>
                  <a:pt x="4707" y="953"/>
                </a:lnTo>
                <a:lnTo>
                  <a:pt x="2026" y="2540"/>
                </a:lnTo>
                <a:lnTo>
                  <a:pt x="239" y="4551"/>
                </a:lnTo>
                <a:lnTo>
                  <a:pt x="0" y="7796"/>
                </a:lnTo>
                <a:lnTo>
                  <a:pt x="2274" y="16483"/>
                </a:lnTo>
                <a:lnTo>
                  <a:pt x="6460" y="31773"/>
                </a:lnTo>
                <a:lnTo>
                  <a:pt x="8910" y="41185"/>
                </a:lnTo>
                <a:lnTo>
                  <a:pt x="11495" y="50317"/>
                </a:lnTo>
                <a:lnTo>
                  <a:pt x="16908" y="68083"/>
                </a:lnTo>
                <a:lnTo>
                  <a:pt x="25311" y="94150"/>
                </a:lnTo>
                <a:lnTo>
                  <a:pt x="28144" y="103724"/>
                </a:lnTo>
                <a:lnTo>
                  <a:pt x="33833" y="124522"/>
                </a:lnTo>
                <a:lnTo>
                  <a:pt x="42391" y="157651"/>
                </a:lnTo>
                <a:lnTo>
                  <a:pt x="50642" y="195480"/>
                </a:lnTo>
                <a:lnTo>
                  <a:pt x="66910" y="274622"/>
                </a:lnTo>
                <a:lnTo>
                  <a:pt x="69213" y="290714"/>
                </a:lnTo>
                <a:lnTo>
                  <a:pt x="70747" y="306204"/>
                </a:lnTo>
                <a:lnTo>
                  <a:pt x="73405" y="341831"/>
                </a:lnTo>
                <a:lnTo>
                  <a:pt x="77761" y="392590"/>
                </a:lnTo>
                <a:lnTo>
                  <a:pt x="79304" y="415079"/>
                </a:lnTo>
                <a:lnTo>
                  <a:pt x="81018" y="452767"/>
                </a:lnTo>
                <a:lnTo>
                  <a:pt x="86860" y="518412"/>
                </a:lnTo>
                <a:lnTo>
                  <a:pt x="91085" y="559921"/>
                </a:lnTo>
                <a:lnTo>
                  <a:pt x="94853" y="590451"/>
                </a:lnTo>
                <a:lnTo>
                  <a:pt x="98319" y="613661"/>
                </a:lnTo>
                <a:lnTo>
                  <a:pt x="101581" y="631992"/>
                </a:lnTo>
                <a:lnTo>
                  <a:pt x="103756" y="648023"/>
                </a:lnTo>
                <a:lnTo>
                  <a:pt x="105206" y="662520"/>
                </a:lnTo>
                <a:lnTo>
                  <a:pt x="107770" y="686884"/>
                </a:lnTo>
                <a:lnTo>
                  <a:pt x="109787" y="696047"/>
                </a:lnTo>
                <a:lnTo>
                  <a:pt x="113616" y="711309"/>
                </a:lnTo>
                <a:lnTo>
                  <a:pt x="116724" y="730612"/>
                </a:lnTo>
                <a:lnTo>
                  <a:pt x="118614" y="736629"/>
                </a:lnTo>
                <a:lnTo>
                  <a:pt x="122301" y="747443"/>
                </a:lnTo>
                <a:lnTo>
                  <a:pt x="123285" y="751661"/>
                </a:lnTo>
                <a:lnTo>
                  <a:pt x="125252" y="780098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MARTPenAnnotation33"/>
          <p:cNvSpPr/>
          <p:nvPr/>
        </p:nvSpPr>
        <p:spPr bwMode="auto">
          <a:xfrm>
            <a:off x="2943225" y="1967069"/>
            <a:ext cx="316240" cy="285761"/>
          </a:xfrm>
          <a:custGeom>
            <a:avLst/>
            <a:gdLst/>
            <a:ahLst/>
            <a:cxnLst/>
            <a:rect l="0" t="0" r="0" b="0"/>
            <a:pathLst>
              <a:path w="316240" h="285761">
                <a:moveTo>
                  <a:pt x="34289" y="64613"/>
                </a:moveTo>
                <a:lnTo>
                  <a:pt x="41670" y="42470"/>
                </a:lnTo>
                <a:lnTo>
                  <a:pt x="47412" y="37944"/>
                </a:lnTo>
                <a:lnTo>
                  <a:pt x="56314" y="32758"/>
                </a:lnTo>
                <a:lnTo>
                  <a:pt x="66621" y="27278"/>
                </a:lnTo>
                <a:lnTo>
                  <a:pt x="100091" y="10304"/>
                </a:lnTo>
                <a:lnTo>
                  <a:pt x="106732" y="8404"/>
                </a:lnTo>
                <a:lnTo>
                  <a:pt x="114017" y="7138"/>
                </a:lnTo>
                <a:lnTo>
                  <a:pt x="121731" y="6294"/>
                </a:lnTo>
                <a:lnTo>
                  <a:pt x="129732" y="4779"/>
                </a:lnTo>
                <a:lnTo>
                  <a:pt x="137922" y="2816"/>
                </a:lnTo>
                <a:lnTo>
                  <a:pt x="146241" y="555"/>
                </a:lnTo>
                <a:lnTo>
                  <a:pt x="154644" y="0"/>
                </a:lnTo>
                <a:lnTo>
                  <a:pt x="163103" y="583"/>
                </a:lnTo>
                <a:lnTo>
                  <a:pt x="171600" y="1924"/>
                </a:lnTo>
                <a:lnTo>
                  <a:pt x="180122" y="2818"/>
                </a:lnTo>
                <a:lnTo>
                  <a:pt x="188661" y="3414"/>
                </a:lnTo>
                <a:lnTo>
                  <a:pt x="197212" y="3811"/>
                </a:lnTo>
                <a:lnTo>
                  <a:pt x="205769" y="5028"/>
                </a:lnTo>
                <a:lnTo>
                  <a:pt x="214332" y="6792"/>
                </a:lnTo>
                <a:lnTo>
                  <a:pt x="222898" y="8921"/>
                </a:lnTo>
                <a:lnTo>
                  <a:pt x="231466" y="11292"/>
                </a:lnTo>
                <a:lnTo>
                  <a:pt x="248606" y="16467"/>
                </a:lnTo>
                <a:lnTo>
                  <a:pt x="257177" y="20133"/>
                </a:lnTo>
                <a:lnTo>
                  <a:pt x="265749" y="24483"/>
                </a:lnTo>
                <a:lnTo>
                  <a:pt x="274321" y="29287"/>
                </a:lnTo>
                <a:lnTo>
                  <a:pt x="280988" y="35347"/>
                </a:lnTo>
                <a:lnTo>
                  <a:pt x="286385" y="42245"/>
                </a:lnTo>
                <a:lnTo>
                  <a:pt x="290936" y="49701"/>
                </a:lnTo>
                <a:lnTo>
                  <a:pt x="295874" y="56577"/>
                </a:lnTo>
                <a:lnTo>
                  <a:pt x="301072" y="63065"/>
                </a:lnTo>
                <a:lnTo>
                  <a:pt x="306442" y="69296"/>
                </a:lnTo>
                <a:lnTo>
                  <a:pt x="310022" y="76308"/>
                </a:lnTo>
                <a:lnTo>
                  <a:pt x="312409" y="83840"/>
                </a:lnTo>
                <a:lnTo>
                  <a:pt x="314000" y="91718"/>
                </a:lnTo>
                <a:lnTo>
                  <a:pt x="315061" y="99828"/>
                </a:lnTo>
                <a:lnTo>
                  <a:pt x="315768" y="108092"/>
                </a:lnTo>
                <a:lnTo>
                  <a:pt x="316239" y="116459"/>
                </a:lnTo>
                <a:lnTo>
                  <a:pt x="315601" y="124895"/>
                </a:lnTo>
                <a:lnTo>
                  <a:pt x="314223" y="133376"/>
                </a:lnTo>
                <a:lnTo>
                  <a:pt x="312352" y="141887"/>
                </a:lnTo>
                <a:lnTo>
                  <a:pt x="309199" y="150419"/>
                </a:lnTo>
                <a:lnTo>
                  <a:pt x="305193" y="158965"/>
                </a:lnTo>
                <a:lnTo>
                  <a:pt x="300617" y="167519"/>
                </a:lnTo>
                <a:lnTo>
                  <a:pt x="294708" y="176080"/>
                </a:lnTo>
                <a:lnTo>
                  <a:pt x="287912" y="184644"/>
                </a:lnTo>
                <a:lnTo>
                  <a:pt x="280524" y="193211"/>
                </a:lnTo>
                <a:lnTo>
                  <a:pt x="272741" y="200828"/>
                </a:lnTo>
                <a:lnTo>
                  <a:pt x="264694" y="207810"/>
                </a:lnTo>
                <a:lnTo>
                  <a:pt x="256473" y="214370"/>
                </a:lnTo>
                <a:lnTo>
                  <a:pt x="248134" y="220649"/>
                </a:lnTo>
                <a:lnTo>
                  <a:pt x="231249" y="232705"/>
                </a:lnTo>
                <a:lnTo>
                  <a:pt x="205678" y="250202"/>
                </a:lnTo>
                <a:lnTo>
                  <a:pt x="197126" y="255014"/>
                </a:lnTo>
                <a:lnTo>
                  <a:pt x="188567" y="259175"/>
                </a:lnTo>
                <a:lnTo>
                  <a:pt x="180004" y="262901"/>
                </a:lnTo>
                <a:lnTo>
                  <a:pt x="170485" y="266337"/>
                </a:lnTo>
                <a:lnTo>
                  <a:pt x="160329" y="269581"/>
                </a:lnTo>
                <a:lnTo>
                  <a:pt x="139837" y="275725"/>
                </a:lnTo>
                <a:lnTo>
                  <a:pt x="121205" y="281631"/>
                </a:lnTo>
                <a:lnTo>
                  <a:pt x="112235" y="283586"/>
                </a:lnTo>
                <a:lnTo>
                  <a:pt x="103398" y="284890"/>
                </a:lnTo>
                <a:lnTo>
                  <a:pt x="94650" y="285760"/>
                </a:lnTo>
                <a:lnTo>
                  <a:pt x="85959" y="285387"/>
                </a:lnTo>
                <a:lnTo>
                  <a:pt x="77309" y="284186"/>
                </a:lnTo>
                <a:lnTo>
                  <a:pt x="68684" y="282432"/>
                </a:lnTo>
                <a:lnTo>
                  <a:pt x="60076" y="281263"/>
                </a:lnTo>
                <a:lnTo>
                  <a:pt x="51481" y="280484"/>
                </a:lnTo>
                <a:lnTo>
                  <a:pt x="42893" y="279965"/>
                </a:lnTo>
                <a:lnTo>
                  <a:pt x="36215" y="278666"/>
                </a:lnTo>
                <a:lnTo>
                  <a:pt x="30811" y="276847"/>
                </a:lnTo>
                <a:lnTo>
                  <a:pt x="16114" y="269737"/>
                </a:lnTo>
                <a:lnTo>
                  <a:pt x="0" y="261781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MARTPenAnnotation34"/>
          <p:cNvSpPr/>
          <p:nvPr/>
        </p:nvSpPr>
        <p:spPr bwMode="auto">
          <a:xfrm>
            <a:off x="3354704" y="1984512"/>
            <a:ext cx="248604" cy="286677"/>
          </a:xfrm>
          <a:custGeom>
            <a:avLst/>
            <a:gdLst/>
            <a:ahLst/>
            <a:cxnLst/>
            <a:rect l="0" t="0" r="0" b="0"/>
            <a:pathLst>
              <a:path w="248604" h="286677">
                <a:moveTo>
                  <a:pt x="0" y="158613"/>
                </a:moveTo>
                <a:lnTo>
                  <a:pt x="32922" y="158613"/>
                </a:lnTo>
                <a:lnTo>
                  <a:pt x="40998" y="156708"/>
                </a:lnTo>
                <a:lnTo>
                  <a:pt x="51145" y="153533"/>
                </a:lnTo>
                <a:lnTo>
                  <a:pt x="62672" y="149511"/>
                </a:lnTo>
                <a:lnTo>
                  <a:pt x="72262" y="145877"/>
                </a:lnTo>
                <a:lnTo>
                  <a:pt x="80559" y="142502"/>
                </a:lnTo>
                <a:lnTo>
                  <a:pt x="87996" y="139300"/>
                </a:lnTo>
                <a:lnTo>
                  <a:pt x="106420" y="130662"/>
                </a:lnTo>
                <a:lnTo>
                  <a:pt x="140190" y="114145"/>
                </a:lnTo>
                <a:lnTo>
                  <a:pt x="147753" y="109917"/>
                </a:lnTo>
                <a:lnTo>
                  <a:pt x="155652" y="105194"/>
                </a:lnTo>
                <a:lnTo>
                  <a:pt x="163776" y="100140"/>
                </a:lnTo>
                <a:lnTo>
                  <a:pt x="173001" y="92961"/>
                </a:lnTo>
                <a:lnTo>
                  <a:pt x="182962" y="84365"/>
                </a:lnTo>
                <a:lnTo>
                  <a:pt x="203237" y="65606"/>
                </a:lnTo>
                <a:lnTo>
                  <a:pt x="221773" y="47744"/>
                </a:lnTo>
                <a:lnTo>
                  <a:pt x="227859" y="40885"/>
                </a:lnTo>
                <a:lnTo>
                  <a:pt x="231916" y="35360"/>
                </a:lnTo>
                <a:lnTo>
                  <a:pt x="234621" y="30724"/>
                </a:lnTo>
                <a:lnTo>
                  <a:pt x="236424" y="25729"/>
                </a:lnTo>
                <a:lnTo>
                  <a:pt x="237626" y="20493"/>
                </a:lnTo>
                <a:lnTo>
                  <a:pt x="238428" y="15098"/>
                </a:lnTo>
                <a:lnTo>
                  <a:pt x="238010" y="11501"/>
                </a:lnTo>
                <a:lnTo>
                  <a:pt x="236778" y="9103"/>
                </a:lnTo>
                <a:lnTo>
                  <a:pt x="230494" y="3188"/>
                </a:lnTo>
                <a:lnTo>
                  <a:pt x="227958" y="704"/>
                </a:lnTo>
                <a:lnTo>
                  <a:pt x="224362" y="0"/>
                </a:lnTo>
                <a:lnTo>
                  <a:pt x="220060" y="484"/>
                </a:lnTo>
                <a:lnTo>
                  <a:pt x="215287" y="1758"/>
                </a:lnTo>
                <a:lnTo>
                  <a:pt x="210200" y="2608"/>
                </a:lnTo>
                <a:lnTo>
                  <a:pt x="204903" y="3175"/>
                </a:lnTo>
                <a:lnTo>
                  <a:pt x="199468" y="3552"/>
                </a:lnTo>
                <a:lnTo>
                  <a:pt x="193939" y="4756"/>
                </a:lnTo>
                <a:lnTo>
                  <a:pt x="188347" y="6512"/>
                </a:lnTo>
                <a:lnTo>
                  <a:pt x="182716" y="8635"/>
                </a:lnTo>
                <a:lnTo>
                  <a:pt x="161136" y="16173"/>
                </a:lnTo>
                <a:lnTo>
                  <a:pt x="154097" y="19838"/>
                </a:lnTo>
                <a:lnTo>
                  <a:pt x="147499" y="24186"/>
                </a:lnTo>
                <a:lnTo>
                  <a:pt x="141195" y="28990"/>
                </a:lnTo>
                <a:lnTo>
                  <a:pt x="134135" y="34097"/>
                </a:lnTo>
                <a:lnTo>
                  <a:pt x="118671" y="44853"/>
                </a:lnTo>
                <a:lnTo>
                  <a:pt x="112452" y="51340"/>
                </a:lnTo>
                <a:lnTo>
                  <a:pt x="107353" y="58522"/>
                </a:lnTo>
                <a:lnTo>
                  <a:pt x="103001" y="66168"/>
                </a:lnTo>
                <a:lnTo>
                  <a:pt x="98195" y="74123"/>
                </a:lnTo>
                <a:lnTo>
                  <a:pt x="87775" y="90582"/>
                </a:lnTo>
                <a:lnTo>
                  <a:pt x="71199" y="115913"/>
                </a:lnTo>
                <a:lnTo>
                  <a:pt x="66516" y="124431"/>
                </a:lnTo>
                <a:lnTo>
                  <a:pt x="62442" y="132967"/>
                </a:lnTo>
                <a:lnTo>
                  <a:pt x="58773" y="141516"/>
                </a:lnTo>
                <a:lnTo>
                  <a:pt x="56327" y="149120"/>
                </a:lnTo>
                <a:lnTo>
                  <a:pt x="54697" y="156094"/>
                </a:lnTo>
                <a:lnTo>
                  <a:pt x="53610" y="162648"/>
                </a:lnTo>
                <a:lnTo>
                  <a:pt x="51933" y="169876"/>
                </a:lnTo>
                <a:lnTo>
                  <a:pt x="49862" y="177551"/>
                </a:lnTo>
                <a:lnTo>
                  <a:pt x="47529" y="185526"/>
                </a:lnTo>
                <a:lnTo>
                  <a:pt x="45974" y="192747"/>
                </a:lnTo>
                <a:lnTo>
                  <a:pt x="44937" y="199467"/>
                </a:lnTo>
                <a:lnTo>
                  <a:pt x="44245" y="205851"/>
                </a:lnTo>
                <a:lnTo>
                  <a:pt x="44737" y="212013"/>
                </a:lnTo>
                <a:lnTo>
                  <a:pt x="46017" y="218025"/>
                </a:lnTo>
                <a:lnTo>
                  <a:pt x="47823" y="223938"/>
                </a:lnTo>
                <a:lnTo>
                  <a:pt x="51885" y="230738"/>
                </a:lnTo>
                <a:lnTo>
                  <a:pt x="57450" y="238129"/>
                </a:lnTo>
                <a:lnTo>
                  <a:pt x="64018" y="245914"/>
                </a:lnTo>
                <a:lnTo>
                  <a:pt x="70301" y="252056"/>
                </a:lnTo>
                <a:lnTo>
                  <a:pt x="76395" y="257103"/>
                </a:lnTo>
                <a:lnTo>
                  <a:pt x="82363" y="261420"/>
                </a:lnTo>
                <a:lnTo>
                  <a:pt x="89199" y="265251"/>
                </a:lnTo>
                <a:lnTo>
                  <a:pt x="96614" y="268758"/>
                </a:lnTo>
                <a:lnTo>
                  <a:pt x="104414" y="272047"/>
                </a:lnTo>
                <a:lnTo>
                  <a:pt x="112472" y="275193"/>
                </a:lnTo>
                <a:lnTo>
                  <a:pt x="129045" y="281229"/>
                </a:lnTo>
                <a:lnTo>
                  <a:pt x="137466" y="283219"/>
                </a:lnTo>
                <a:lnTo>
                  <a:pt x="145936" y="284546"/>
                </a:lnTo>
                <a:lnTo>
                  <a:pt x="154441" y="285431"/>
                </a:lnTo>
                <a:lnTo>
                  <a:pt x="163921" y="286021"/>
                </a:lnTo>
                <a:lnTo>
                  <a:pt x="184614" y="286676"/>
                </a:lnTo>
                <a:lnTo>
                  <a:pt x="196419" y="285898"/>
                </a:lnTo>
                <a:lnTo>
                  <a:pt x="209051" y="284427"/>
                </a:lnTo>
                <a:lnTo>
                  <a:pt x="248603" y="27862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SMARTPenAnnotation35"/>
          <p:cNvSpPr/>
          <p:nvPr/>
        </p:nvSpPr>
        <p:spPr bwMode="auto">
          <a:xfrm>
            <a:off x="3742090" y="2023110"/>
            <a:ext cx="272698" cy="248195"/>
          </a:xfrm>
          <a:custGeom>
            <a:avLst/>
            <a:gdLst/>
            <a:ahLst/>
            <a:cxnLst/>
            <a:rect l="0" t="0" r="0" b="0"/>
            <a:pathLst>
              <a:path w="272698" h="248195">
                <a:moveTo>
                  <a:pt x="126964" y="0"/>
                </a:moveTo>
                <a:lnTo>
                  <a:pt x="108762" y="0"/>
                </a:lnTo>
                <a:lnTo>
                  <a:pt x="102447" y="952"/>
                </a:lnTo>
                <a:lnTo>
                  <a:pt x="97284" y="2540"/>
                </a:lnTo>
                <a:lnTo>
                  <a:pt x="92890" y="4550"/>
                </a:lnTo>
                <a:lnTo>
                  <a:pt x="88056" y="7796"/>
                </a:lnTo>
                <a:lnTo>
                  <a:pt x="82928" y="11865"/>
                </a:lnTo>
                <a:lnTo>
                  <a:pt x="77604" y="16482"/>
                </a:lnTo>
                <a:lnTo>
                  <a:pt x="69149" y="24153"/>
                </a:lnTo>
                <a:lnTo>
                  <a:pt x="61264" y="31689"/>
                </a:lnTo>
                <a:lnTo>
                  <a:pt x="51409" y="41389"/>
                </a:lnTo>
                <a:lnTo>
                  <a:pt x="47067" y="47595"/>
                </a:lnTo>
                <a:lnTo>
                  <a:pt x="43219" y="54590"/>
                </a:lnTo>
                <a:lnTo>
                  <a:pt x="39702" y="62111"/>
                </a:lnTo>
                <a:lnTo>
                  <a:pt x="35452" y="69029"/>
                </a:lnTo>
                <a:lnTo>
                  <a:pt x="30714" y="75547"/>
                </a:lnTo>
                <a:lnTo>
                  <a:pt x="25650" y="81797"/>
                </a:lnTo>
                <a:lnTo>
                  <a:pt x="22274" y="88821"/>
                </a:lnTo>
                <a:lnTo>
                  <a:pt x="20023" y="96361"/>
                </a:lnTo>
                <a:lnTo>
                  <a:pt x="18523" y="104246"/>
                </a:lnTo>
                <a:lnTo>
                  <a:pt x="16570" y="111407"/>
                </a:lnTo>
                <a:lnTo>
                  <a:pt x="14316" y="118086"/>
                </a:lnTo>
                <a:lnTo>
                  <a:pt x="11861" y="124444"/>
                </a:lnTo>
                <a:lnTo>
                  <a:pt x="9271" y="132492"/>
                </a:lnTo>
                <a:lnTo>
                  <a:pt x="6592" y="141668"/>
                </a:lnTo>
                <a:lnTo>
                  <a:pt x="3854" y="151595"/>
                </a:lnTo>
                <a:lnTo>
                  <a:pt x="2028" y="160118"/>
                </a:lnTo>
                <a:lnTo>
                  <a:pt x="811" y="167705"/>
                </a:lnTo>
                <a:lnTo>
                  <a:pt x="0" y="174669"/>
                </a:lnTo>
                <a:lnTo>
                  <a:pt x="411" y="181216"/>
                </a:lnTo>
                <a:lnTo>
                  <a:pt x="1638" y="187485"/>
                </a:lnTo>
                <a:lnTo>
                  <a:pt x="3409" y="193570"/>
                </a:lnTo>
                <a:lnTo>
                  <a:pt x="5542" y="198579"/>
                </a:lnTo>
                <a:lnTo>
                  <a:pt x="7916" y="202871"/>
                </a:lnTo>
                <a:lnTo>
                  <a:pt x="10451" y="206685"/>
                </a:lnTo>
                <a:lnTo>
                  <a:pt x="13094" y="211132"/>
                </a:lnTo>
                <a:lnTo>
                  <a:pt x="15808" y="216002"/>
                </a:lnTo>
                <a:lnTo>
                  <a:pt x="18570" y="221154"/>
                </a:lnTo>
                <a:lnTo>
                  <a:pt x="22317" y="225541"/>
                </a:lnTo>
                <a:lnTo>
                  <a:pt x="26719" y="229418"/>
                </a:lnTo>
                <a:lnTo>
                  <a:pt x="31559" y="232955"/>
                </a:lnTo>
                <a:lnTo>
                  <a:pt x="36691" y="235313"/>
                </a:lnTo>
                <a:lnTo>
                  <a:pt x="42018" y="236885"/>
                </a:lnTo>
                <a:lnTo>
                  <a:pt x="47473" y="237933"/>
                </a:lnTo>
                <a:lnTo>
                  <a:pt x="82456" y="243959"/>
                </a:lnTo>
                <a:lnTo>
                  <a:pt x="94435" y="245507"/>
                </a:lnTo>
                <a:lnTo>
                  <a:pt x="105279" y="246539"/>
                </a:lnTo>
                <a:lnTo>
                  <a:pt x="115365" y="247227"/>
                </a:lnTo>
                <a:lnTo>
                  <a:pt x="125899" y="247685"/>
                </a:lnTo>
                <a:lnTo>
                  <a:pt x="147763" y="248194"/>
                </a:lnTo>
                <a:lnTo>
                  <a:pt x="157975" y="246425"/>
                </a:lnTo>
                <a:lnTo>
                  <a:pt x="167641" y="243341"/>
                </a:lnTo>
                <a:lnTo>
                  <a:pt x="176942" y="239380"/>
                </a:lnTo>
                <a:lnTo>
                  <a:pt x="189811" y="234834"/>
                </a:lnTo>
                <a:lnTo>
                  <a:pt x="205057" y="229898"/>
                </a:lnTo>
                <a:lnTo>
                  <a:pt x="272697" y="20574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SMARTPenAnnotation36"/>
          <p:cNvSpPr/>
          <p:nvPr/>
        </p:nvSpPr>
        <p:spPr bwMode="auto">
          <a:xfrm>
            <a:off x="4068605" y="1825942"/>
            <a:ext cx="91916" cy="522923"/>
          </a:xfrm>
          <a:custGeom>
            <a:avLst/>
            <a:gdLst/>
            <a:ahLst/>
            <a:cxnLst/>
            <a:rect l="0" t="0" r="0" b="0"/>
            <a:pathLst>
              <a:path w="91916" h="522923">
                <a:moveTo>
                  <a:pt x="14762" y="0"/>
                </a:moveTo>
                <a:lnTo>
                  <a:pt x="5661" y="0"/>
                </a:lnTo>
                <a:lnTo>
                  <a:pt x="2979" y="1905"/>
                </a:lnTo>
                <a:lnTo>
                  <a:pt x="1192" y="5080"/>
                </a:lnTo>
                <a:lnTo>
                  <a:pt x="0" y="9102"/>
                </a:lnTo>
                <a:lnTo>
                  <a:pt x="158" y="20355"/>
                </a:lnTo>
                <a:lnTo>
                  <a:pt x="1216" y="36430"/>
                </a:lnTo>
                <a:lnTo>
                  <a:pt x="2874" y="55719"/>
                </a:lnTo>
                <a:lnTo>
                  <a:pt x="3979" y="71436"/>
                </a:lnTo>
                <a:lnTo>
                  <a:pt x="5207" y="96520"/>
                </a:lnTo>
                <a:lnTo>
                  <a:pt x="5899" y="149460"/>
                </a:lnTo>
                <a:lnTo>
                  <a:pt x="6948" y="171078"/>
                </a:lnTo>
                <a:lnTo>
                  <a:pt x="10654" y="217957"/>
                </a:lnTo>
                <a:lnTo>
                  <a:pt x="13929" y="241507"/>
                </a:lnTo>
                <a:lnTo>
                  <a:pt x="18016" y="264827"/>
                </a:lnTo>
                <a:lnTo>
                  <a:pt x="33714" y="343353"/>
                </a:lnTo>
                <a:lnTo>
                  <a:pt x="36921" y="357490"/>
                </a:lnTo>
                <a:lnTo>
                  <a:pt x="40013" y="369772"/>
                </a:lnTo>
                <a:lnTo>
                  <a:pt x="48914" y="403250"/>
                </a:lnTo>
                <a:lnTo>
                  <a:pt x="51817" y="414566"/>
                </a:lnTo>
                <a:lnTo>
                  <a:pt x="54705" y="424967"/>
                </a:lnTo>
                <a:lnTo>
                  <a:pt x="60454" y="444144"/>
                </a:lnTo>
                <a:lnTo>
                  <a:pt x="62369" y="452306"/>
                </a:lnTo>
                <a:lnTo>
                  <a:pt x="64496" y="466455"/>
                </a:lnTo>
                <a:lnTo>
                  <a:pt x="66015" y="472895"/>
                </a:lnTo>
                <a:lnTo>
                  <a:pt x="67981" y="479093"/>
                </a:lnTo>
                <a:lnTo>
                  <a:pt x="70244" y="485131"/>
                </a:lnTo>
                <a:lnTo>
                  <a:pt x="77979" y="507280"/>
                </a:lnTo>
                <a:lnTo>
                  <a:pt x="80720" y="512494"/>
                </a:lnTo>
                <a:lnTo>
                  <a:pt x="83499" y="515970"/>
                </a:lnTo>
                <a:lnTo>
                  <a:pt x="91915" y="522922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SMARTPenAnnotation37"/>
          <p:cNvSpPr/>
          <p:nvPr/>
        </p:nvSpPr>
        <p:spPr bwMode="auto">
          <a:xfrm>
            <a:off x="3937634" y="2051136"/>
            <a:ext cx="402909" cy="49127"/>
          </a:xfrm>
          <a:custGeom>
            <a:avLst/>
            <a:gdLst/>
            <a:ahLst/>
            <a:cxnLst/>
            <a:rect l="0" t="0" r="0" b="0"/>
            <a:pathLst>
              <a:path w="402909" h="49127">
                <a:moveTo>
                  <a:pt x="0" y="49126"/>
                </a:moveTo>
                <a:lnTo>
                  <a:pt x="9103" y="44575"/>
                </a:lnTo>
                <a:lnTo>
                  <a:pt x="13689" y="43235"/>
                </a:lnTo>
                <a:lnTo>
                  <a:pt x="23864" y="41745"/>
                </a:lnTo>
                <a:lnTo>
                  <a:pt x="30197" y="40395"/>
                </a:lnTo>
                <a:lnTo>
                  <a:pt x="37276" y="38543"/>
                </a:lnTo>
                <a:lnTo>
                  <a:pt x="44854" y="36356"/>
                </a:lnTo>
                <a:lnTo>
                  <a:pt x="73718" y="32040"/>
                </a:lnTo>
                <a:lnTo>
                  <a:pt x="169289" y="19625"/>
                </a:lnTo>
                <a:lnTo>
                  <a:pt x="208109" y="15171"/>
                </a:lnTo>
                <a:lnTo>
                  <a:pt x="237800" y="12202"/>
                </a:lnTo>
                <a:lnTo>
                  <a:pt x="284759" y="7950"/>
                </a:lnTo>
                <a:lnTo>
                  <a:pt x="348322" y="1154"/>
                </a:lnTo>
                <a:lnTo>
                  <a:pt x="361755" y="0"/>
                </a:lnTo>
                <a:lnTo>
                  <a:pt x="402908" y="6264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SMARTPenAnnotation38"/>
          <p:cNvSpPr/>
          <p:nvPr/>
        </p:nvSpPr>
        <p:spPr bwMode="auto">
          <a:xfrm>
            <a:off x="4481929" y="1775213"/>
            <a:ext cx="184369" cy="650805"/>
          </a:xfrm>
          <a:custGeom>
            <a:avLst/>
            <a:gdLst/>
            <a:ahLst/>
            <a:cxnLst/>
            <a:rect l="0" t="0" r="0" b="0"/>
            <a:pathLst>
              <a:path w="184369" h="650805">
                <a:moveTo>
                  <a:pt x="184368" y="16439"/>
                </a:moveTo>
                <a:lnTo>
                  <a:pt x="175266" y="7337"/>
                </a:lnTo>
                <a:lnTo>
                  <a:pt x="170680" y="4656"/>
                </a:lnTo>
                <a:lnTo>
                  <a:pt x="165718" y="2869"/>
                </a:lnTo>
                <a:lnTo>
                  <a:pt x="160505" y="1677"/>
                </a:lnTo>
                <a:lnTo>
                  <a:pt x="156077" y="883"/>
                </a:lnTo>
                <a:lnTo>
                  <a:pt x="152172" y="353"/>
                </a:lnTo>
                <a:lnTo>
                  <a:pt x="148617" y="0"/>
                </a:lnTo>
                <a:lnTo>
                  <a:pt x="144341" y="717"/>
                </a:lnTo>
                <a:lnTo>
                  <a:pt x="139586" y="2148"/>
                </a:lnTo>
                <a:lnTo>
                  <a:pt x="134511" y="4054"/>
                </a:lnTo>
                <a:lnTo>
                  <a:pt x="129222" y="6278"/>
                </a:lnTo>
                <a:lnTo>
                  <a:pt x="123792" y="8712"/>
                </a:lnTo>
                <a:lnTo>
                  <a:pt x="112678" y="13957"/>
                </a:lnTo>
                <a:lnTo>
                  <a:pt x="101388" y="19464"/>
                </a:lnTo>
                <a:lnTo>
                  <a:pt x="95711" y="23218"/>
                </a:lnTo>
                <a:lnTo>
                  <a:pt x="90021" y="27626"/>
                </a:lnTo>
                <a:lnTo>
                  <a:pt x="84322" y="32469"/>
                </a:lnTo>
                <a:lnTo>
                  <a:pt x="77666" y="40461"/>
                </a:lnTo>
                <a:lnTo>
                  <a:pt x="70371" y="50551"/>
                </a:lnTo>
                <a:lnTo>
                  <a:pt x="62650" y="62040"/>
                </a:lnTo>
                <a:lnTo>
                  <a:pt x="53693" y="76367"/>
                </a:lnTo>
                <a:lnTo>
                  <a:pt x="33580" y="110066"/>
                </a:lnTo>
                <a:lnTo>
                  <a:pt x="25740" y="124577"/>
                </a:lnTo>
                <a:lnTo>
                  <a:pt x="19561" y="137109"/>
                </a:lnTo>
                <a:lnTo>
                  <a:pt x="14489" y="148320"/>
                </a:lnTo>
                <a:lnTo>
                  <a:pt x="11108" y="159605"/>
                </a:lnTo>
                <a:lnTo>
                  <a:pt x="8854" y="170938"/>
                </a:lnTo>
                <a:lnTo>
                  <a:pt x="7352" y="182303"/>
                </a:lnTo>
                <a:lnTo>
                  <a:pt x="3142" y="202552"/>
                </a:lnTo>
                <a:lnTo>
                  <a:pt x="686" y="211952"/>
                </a:lnTo>
                <a:lnTo>
                  <a:pt x="0" y="222981"/>
                </a:lnTo>
                <a:lnTo>
                  <a:pt x="496" y="235096"/>
                </a:lnTo>
                <a:lnTo>
                  <a:pt x="1780" y="247935"/>
                </a:lnTo>
                <a:lnTo>
                  <a:pt x="2635" y="260305"/>
                </a:lnTo>
                <a:lnTo>
                  <a:pt x="3205" y="272361"/>
                </a:lnTo>
                <a:lnTo>
                  <a:pt x="3585" y="284209"/>
                </a:lnTo>
                <a:lnTo>
                  <a:pt x="6696" y="299727"/>
                </a:lnTo>
                <a:lnTo>
                  <a:pt x="11628" y="317693"/>
                </a:lnTo>
                <a:lnTo>
                  <a:pt x="22822" y="354165"/>
                </a:lnTo>
                <a:lnTo>
                  <a:pt x="30972" y="383074"/>
                </a:lnTo>
                <a:lnTo>
                  <a:pt x="35432" y="396118"/>
                </a:lnTo>
                <a:lnTo>
                  <a:pt x="40310" y="408623"/>
                </a:lnTo>
                <a:lnTo>
                  <a:pt x="66377" y="469722"/>
                </a:lnTo>
                <a:lnTo>
                  <a:pt x="72370" y="485315"/>
                </a:lnTo>
                <a:lnTo>
                  <a:pt x="77317" y="499520"/>
                </a:lnTo>
                <a:lnTo>
                  <a:pt x="81569" y="512801"/>
                </a:lnTo>
                <a:lnTo>
                  <a:pt x="85355" y="523559"/>
                </a:lnTo>
                <a:lnTo>
                  <a:pt x="88832" y="532637"/>
                </a:lnTo>
                <a:lnTo>
                  <a:pt x="92102" y="540593"/>
                </a:lnTo>
                <a:lnTo>
                  <a:pt x="97140" y="550660"/>
                </a:lnTo>
                <a:lnTo>
                  <a:pt x="103356" y="562134"/>
                </a:lnTo>
                <a:lnTo>
                  <a:pt x="110357" y="574546"/>
                </a:lnTo>
                <a:lnTo>
                  <a:pt x="115978" y="585678"/>
                </a:lnTo>
                <a:lnTo>
                  <a:pt x="120677" y="595956"/>
                </a:lnTo>
                <a:lnTo>
                  <a:pt x="124762" y="605667"/>
                </a:lnTo>
                <a:lnTo>
                  <a:pt x="128438" y="613092"/>
                </a:lnTo>
                <a:lnTo>
                  <a:pt x="131842" y="618995"/>
                </a:lnTo>
                <a:lnTo>
                  <a:pt x="137210" y="628095"/>
                </a:lnTo>
                <a:lnTo>
                  <a:pt x="141185" y="638572"/>
                </a:lnTo>
                <a:lnTo>
                  <a:pt x="143197" y="641697"/>
                </a:lnTo>
                <a:lnTo>
                  <a:pt x="150078" y="650804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SMARTPenAnnotation39"/>
          <p:cNvSpPr/>
          <p:nvPr/>
        </p:nvSpPr>
        <p:spPr bwMode="auto">
          <a:xfrm>
            <a:off x="4314825" y="2069450"/>
            <a:ext cx="685801" cy="330851"/>
          </a:xfrm>
          <a:custGeom>
            <a:avLst/>
            <a:gdLst/>
            <a:ahLst/>
            <a:cxnLst/>
            <a:rect l="0" t="0" r="0" b="0"/>
            <a:pathLst>
              <a:path w="685801" h="330851">
                <a:moveTo>
                  <a:pt x="0" y="167972"/>
                </a:moveTo>
                <a:lnTo>
                  <a:pt x="9102" y="158871"/>
                </a:lnTo>
                <a:lnTo>
                  <a:pt x="23863" y="148659"/>
                </a:lnTo>
                <a:lnTo>
                  <a:pt x="34959" y="143667"/>
                </a:lnTo>
                <a:lnTo>
                  <a:pt x="67607" y="130500"/>
                </a:lnTo>
                <a:lnTo>
                  <a:pt x="83171" y="124893"/>
                </a:lnTo>
                <a:lnTo>
                  <a:pt x="97357" y="120203"/>
                </a:lnTo>
                <a:lnTo>
                  <a:pt x="110625" y="116123"/>
                </a:lnTo>
                <a:lnTo>
                  <a:pt x="135526" y="109051"/>
                </a:lnTo>
                <a:lnTo>
                  <a:pt x="182557" y="96749"/>
                </a:lnTo>
                <a:lnTo>
                  <a:pt x="194094" y="92868"/>
                </a:lnTo>
                <a:lnTo>
                  <a:pt x="205596" y="88375"/>
                </a:lnTo>
                <a:lnTo>
                  <a:pt x="217074" y="83475"/>
                </a:lnTo>
                <a:lnTo>
                  <a:pt x="230441" y="79256"/>
                </a:lnTo>
                <a:lnTo>
                  <a:pt x="245067" y="75490"/>
                </a:lnTo>
                <a:lnTo>
                  <a:pt x="260532" y="72028"/>
                </a:lnTo>
                <a:lnTo>
                  <a:pt x="273701" y="68767"/>
                </a:lnTo>
                <a:lnTo>
                  <a:pt x="285337" y="65640"/>
                </a:lnTo>
                <a:lnTo>
                  <a:pt x="306839" y="59626"/>
                </a:lnTo>
                <a:lnTo>
                  <a:pt x="329095" y="53778"/>
                </a:lnTo>
                <a:lnTo>
                  <a:pt x="344067" y="48004"/>
                </a:lnTo>
                <a:lnTo>
                  <a:pt x="349393" y="45131"/>
                </a:lnTo>
                <a:lnTo>
                  <a:pt x="354848" y="44168"/>
                </a:lnTo>
                <a:lnTo>
                  <a:pt x="360390" y="44479"/>
                </a:lnTo>
                <a:lnTo>
                  <a:pt x="373871" y="47270"/>
                </a:lnTo>
                <a:lnTo>
                  <a:pt x="378255" y="50192"/>
                </a:lnTo>
                <a:lnTo>
                  <a:pt x="380757" y="52304"/>
                </a:lnTo>
                <a:lnTo>
                  <a:pt x="386077" y="59732"/>
                </a:lnTo>
                <a:lnTo>
                  <a:pt x="390665" y="68430"/>
                </a:lnTo>
                <a:lnTo>
                  <a:pt x="392703" y="75471"/>
                </a:lnTo>
                <a:lnTo>
                  <a:pt x="396149" y="84316"/>
                </a:lnTo>
                <a:lnTo>
                  <a:pt x="399904" y="94596"/>
                </a:lnTo>
                <a:lnTo>
                  <a:pt x="400905" y="100005"/>
                </a:lnTo>
                <a:lnTo>
                  <a:pt x="401572" y="105516"/>
                </a:lnTo>
                <a:lnTo>
                  <a:pt x="402970" y="112047"/>
                </a:lnTo>
                <a:lnTo>
                  <a:pt x="404854" y="119259"/>
                </a:lnTo>
                <a:lnTo>
                  <a:pt x="407062" y="126924"/>
                </a:lnTo>
                <a:lnTo>
                  <a:pt x="408535" y="133939"/>
                </a:lnTo>
                <a:lnTo>
                  <a:pt x="409516" y="140521"/>
                </a:lnTo>
                <a:lnTo>
                  <a:pt x="410171" y="146814"/>
                </a:lnTo>
                <a:lnTo>
                  <a:pt x="412512" y="159582"/>
                </a:lnTo>
                <a:lnTo>
                  <a:pt x="423004" y="210888"/>
                </a:lnTo>
                <a:lnTo>
                  <a:pt x="424877" y="221348"/>
                </a:lnTo>
                <a:lnTo>
                  <a:pt x="426127" y="229274"/>
                </a:lnTo>
                <a:lnTo>
                  <a:pt x="427912" y="236462"/>
                </a:lnTo>
                <a:lnTo>
                  <a:pt x="430054" y="243160"/>
                </a:lnTo>
                <a:lnTo>
                  <a:pt x="432435" y="249530"/>
                </a:lnTo>
                <a:lnTo>
                  <a:pt x="437621" y="259147"/>
                </a:lnTo>
                <a:lnTo>
                  <a:pt x="440337" y="263046"/>
                </a:lnTo>
                <a:lnTo>
                  <a:pt x="443100" y="265644"/>
                </a:lnTo>
                <a:lnTo>
                  <a:pt x="445895" y="267377"/>
                </a:lnTo>
                <a:lnTo>
                  <a:pt x="451540" y="269302"/>
                </a:lnTo>
                <a:lnTo>
                  <a:pt x="469796" y="270782"/>
                </a:lnTo>
                <a:lnTo>
                  <a:pt x="480088" y="266274"/>
                </a:lnTo>
                <a:lnTo>
                  <a:pt x="490651" y="258905"/>
                </a:lnTo>
                <a:lnTo>
                  <a:pt x="499372" y="250932"/>
                </a:lnTo>
                <a:lnTo>
                  <a:pt x="504364" y="246139"/>
                </a:lnTo>
                <a:lnTo>
                  <a:pt x="510551" y="238181"/>
                </a:lnTo>
                <a:lnTo>
                  <a:pt x="517532" y="228113"/>
                </a:lnTo>
                <a:lnTo>
                  <a:pt x="525044" y="216638"/>
                </a:lnTo>
                <a:lnTo>
                  <a:pt x="531957" y="207084"/>
                </a:lnTo>
                <a:lnTo>
                  <a:pt x="538470" y="198809"/>
                </a:lnTo>
                <a:lnTo>
                  <a:pt x="544717" y="191388"/>
                </a:lnTo>
                <a:lnTo>
                  <a:pt x="550787" y="180725"/>
                </a:lnTo>
                <a:lnTo>
                  <a:pt x="556739" y="167902"/>
                </a:lnTo>
                <a:lnTo>
                  <a:pt x="562612" y="153637"/>
                </a:lnTo>
                <a:lnTo>
                  <a:pt x="571677" y="130169"/>
                </a:lnTo>
                <a:lnTo>
                  <a:pt x="575428" y="119910"/>
                </a:lnTo>
                <a:lnTo>
                  <a:pt x="578881" y="111165"/>
                </a:lnTo>
                <a:lnTo>
                  <a:pt x="582135" y="103431"/>
                </a:lnTo>
                <a:lnTo>
                  <a:pt x="585258" y="96370"/>
                </a:lnTo>
                <a:lnTo>
                  <a:pt x="587339" y="88805"/>
                </a:lnTo>
                <a:lnTo>
                  <a:pt x="588727" y="80904"/>
                </a:lnTo>
                <a:lnTo>
                  <a:pt x="589652" y="72779"/>
                </a:lnTo>
                <a:lnTo>
                  <a:pt x="597028" y="17547"/>
                </a:lnTo>
                <a:lnTo>
                  <a:pt x="598043" y="8634"/>
                </a:lnTo>
                <a:lnTo>
                  <a:pt x="598720" y="1739"/>
                </a:lnTo>
                <a:lnTo>
                  <a:pt x="599172" y="0"/>
                </a:lnTo>
                <a:lnTo>
                  <a:pt x="599673" y="5688"/>
                </a:lnTo>
                <a:lnTo>
                  <a:pt x="600039" y="85666"/>
                </a:lnTo>
                <a:lnTo>
                  <a:pt x="601004" y="99767"/>
                </a:lnTo>
                <a:lnTo>
                  <a:pt x="602599" y="115834"/>
                </a:lnTo>
                <a:lnTo>
                  <a:pt x="604615" y="133214"/>
                </a:lnTo>
                <a:lnTo>
                  <a:pt x="607864" y="150515"/>
                </a:lnTo>
                <a:lnTo>
                  <a:pt x="611935" y="167764"/>
                </a:lnTo>
                <a:lnTo>
                  <a:pt x="616554" y="184978"/>
                </a:lnTo>
                <a:lnTo>
                  <a:pt x="620586" y="198360"/>
                </a:lnTo>
                <a:lnTo>
                  <a:pt x="624227" y="209185"/>
                </a:lnTo>
                <a:lnTo>
                  <a:pt x="630811" y="227247"/>
                </a:lnTo>
                <a:lnTo>
                  <a:pt x="636913" y="244799"/>
                </a:lnTo>
                <a:lnTo>
                  <a:pt x="639874" y="252527"/>
                </a:lnTo>
                <a:lnTo>
                  <a:pt x="642800" y="259585"/>
                </a:lnTo>
                <a:lnTo>
                  <a:pt x="645703" y="266195"/>
                </a:lnTo>
                <a:lnTo>
                  <a:pt x="649544" y="272506"/>
                </a:lnTo>
                <a:lnTo>
                  <a:pt x="654009" y="278619"/>
                </a:lnTo>
                <a:lnTo>
                  <a:pt x="658891" y="284599"/>
                </a:lnTo>
                <a:lnTo>
                  <a:pt x="663098" y="290491"/>
                </a:lnTo>
                <a:lnTo>
                  <a:pt x="666855" y="296324"/>
                </a:lnTo>
                <a:lnTo>
                  <a:pt x="670312" y="302118"/>
                </a:lnTo>
                <a:lnTo>
                  <a:pt x="673570" y="307885"/>
                </a:lnTo>
                <a:lnTo>
                  <a:pt x="685800" y="33085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MARTPenAnnotation40"/>
          <p:cNvSpPr/>
          <p:nvPr/>
        </p:nvSpPr>
        <p:spPr bwMode="auto">
          <a:xfrm>
            <a:off x="5103495" y="1837764"/>
            <a:ext cx="385763" cy="585852"/>
          </a:xfrm>
          <a:custGeom>
            <a:avLst/>
            <a:gdLst/>
            <a:ahLst/>
            <a:cxnLst/>
            <a:rect l="0" t="0" r="0" b="0"/>
            <a:pathLst>
              <a:path w="385763" h="585852">
                <a:moveTo>
                  <a:pt x="0" y="331078"/>
                </a:moveTo>
                <a:lnTo>
                  <a:pt x="19312" y="311766"/>
                </a:lnTo>
                <a:lnTo>
                  <a:pt x="30490" y="305667"/>
                </a:lnTo>
                <a:lnTo>
                  <a:pt x="37472" y="302708"/>
                </a:lnTo>
                <a:lnTo>
                  <a:pt x="44031" y="298829"/>
                </a:lnTo>
                <a:lnTo>
                  <a:pt x="50309" y="294339"/>
                </a:lnTo>
                <a:lnTo>
                  <a:pt x="62364" y="285222"/>
                </a:lnTo>
                <a:lnTo>
                  <a:pt x="74072" y="277995"/>
                </a:lnTo>
                <a:lnTo>
                  <a:pt x="80814" y="274734"/>
                </a:lnTo>
                <a:lnTo>
                  <a:pt x="88166" y="271608"/>
                </a:lnTo>
                <a:lnTo>
                  <a:pt x="95925" y="268571"/>
                </a:lnTo>
                <a:lnTo>
                  <a:pt x="103002" y="264642"/>
                </a:lnTo>
                <a:lnTo>
                  <a:pt x="109625" y="260117"/>
                </a:lnTo>
                <a:lnTo>
                  <a:pt x="115946" y="255196"/>
                </a:lnTo>
                <a:lnTo>
                  <a:pt x="123017" y="250010"/>
                </a:lnTo>
                <a:lnTo>
                  <a:pt x="138494" y="239168"/>
                </a:lnTo>
                <a:lnTo>
                  <a:pt x="145669" y="233609"/>
                </a:lnTo>
                <a:lnTo>
                  <a:pt x="152358" y="227999"/>
                </a:lnTo>
                <a:lnTo>
                  <a:pt x="158722" y="222354"/>
                </a:lnTo>
                <a:lnTo>
                  <a:pt x="170873" y="211001"/>
                </a:lnTo>
                <a:lnTo>
                  <a:pt x="194195" y="188191"/>
                </a:lnTo>
                <a:lnTo>
                  <a:pt x="203149" y="176768"/>
                </a:lnTo>
                <a:lnTo>
                  <a:pt x="210303" y="164388"/>
                </a:lnTo>
                <a:lnTo>
                  <a:pt x="216658" y="149361"/>
                </a:lnTo>
                <a:lnTo>
                  <a:pt x="220117" y="135697"/>
                </a:lnTo>
                <a:lnTo>
                  <a:pt x="221654" y="120417"/>
                </a:lnTo>
                <a:lnTo>
                  <a:pt x="222065" y="109675"/>
                </a:lnTo>
                <a:lnTo>
                  <a:pt x="222642" y="76882"/>
                </a:lnTo>
                <a:lnTo>
                  <a:pt x="221824" y="59035"/>
                </a:lnTo>
                <a:lnTo>
                  <a:pt x="218286" y="44752"/>
                </a:lnTo>
                <a:lnTo>
                  <a:pt x="210998" y="32055"/>
                </a:lnTo>
                <a:lnTo>
                  <a:pt x="200456" y="20061"/>
                </a:lnTo>
                <a:lnTo>
                  <a:pt x="193645" y="14196"/>
                </a:lnTo>
                <a:lnTo>
                  <a:pt x="186247" y="8381"/>
                </a:lnTo>
                <a:lnTo>
                  <a:pt x="175486" y="1920"/>
                </a:lnTo>
                <a:lnTo>
                  <a:pt x="171283" y="197"/>
                </a:lnTo>
                <a:lnTo>
                  <a:pt x="167528" y="0"/>
                </a:lnTo>
                <a:lnTo>
                  <a:pt x="164073" y="822"/>
                </a:lnTo>
                <a:lnTo>
                  <a:pt x="157694" y="4275"/>
                </a:lnTo>
                <a:lnTo>
                  <a:pt x="151683" y="8985"/>
                </a:lnTo>
                <a:lnTo>
                  <a:pt x="142945" y="21542"/>
                </a:lnTo>
                <a:lnTo>
                  <a:pt x="138159" y="31376"/>
                </a:lnTo>
                <a:lnTo>
                  <a:pt x="116818" y="78024"/>
                </a:lnTo>
                <a:lnTo>
                  <a:pt x="97321" y="118280"/>
                </a:lnTo>
                <a:lnTo>
                  <a:pt x="89646" y="136825"/>
                </a:lnTo>
                <a:lnTo>
                  <a:pt x="83576" y="153951"/>
                </a:lnTo>
                <a:lnTo>
                  <a:pt x="78577" y="170131"/>
                </a:lnTo>
                <a:lnTo>
                  <a:pt x="74292" y="186632"/>
                </a:lnTo>
                <a:lnTo>
                  <a:pt x="70483" y="203349"/>
                </a:lnTo>
                <a:lnTo>
                  <a:pt x="66991" y="220207"/>
                </a:lnTo>
                <a:lnTo>
                  <a:pt x="64663" y="236209"/>
                </a:lnTo>
                <a:lnTo>
                  <a:pt x="63111" y="251640"/>
                </a:lnTo>
                <a:lnTo>
                  <a:pt x="62076" y="266689"/>
                </a:lnTo>
                <a:lnTo>
                  <a:pt x="61387" y="286247"/>
                </a:lnTo>
                <a:lnTo>
                  <a:pt x="60620" y="333378"/>
                </a:lnTo>
                <a:lnTo>
                  <a:pt x="63274" y="364044"/>
                </a:lnTo>
                <a:lnTo>
                  <a:pt x="67900" y="398775"/>
                </a:lnTo>
                <a:lnTo>
                  <a:pt x="78754" y="464988"/>
                </a:lnTo>
                <a:lnTo>
                  <a:pt x="86755" y="507116"/>
                </a:lnTo>
                <a:lnTo>
                  <a:pt x="91174" y="521779"/>
                </a:lnTo>
                <a:lnTo>
                  <a:pt x="96025" y="533460"/>
                </a:lnTo>
                <a:lnTo>
                  <a:pt x="106495" y="551518"/>
                </a:lnTo>
                <a:lnTo>
                  <a:pt x="117498" y="565894"/>
                </a:lnTo>
                <a:lnTo>
                  <a:pt x="124052" y="571442"/>
                </a:lnTo>
                <a:lnTo>
                  <a:pt x="131279" y="576093"/>
                </a:lnTo>
                <a:lnTo>
                  <a:pt x="138954" y="580146"/>
                </a:lnTo>
                <a:lnTo>
                  <a:pt x="145976" y="582849"/>
                </a:lnTo>
                <a:lnTo>
                  <a:pt x="152562" y="584650"/>
                </a:lnTo>
                <a:lnTo>
                  <a:pt x="158858" y="585851"/>
                </a:lnTo>
                <a:lnTo>
                  <a:pt x="165913" y="585699"/>
                </a:lnTo>
                <a:lnTo>
                  <a:pt x="173473" y="584645"/>
                </a:lnTo>
                <a:lnTo>
                  <a:pt x="181371" y="582991"/>
                </a:lnTo>
                <a:lnTo>
                  <a:pt x="190447" y="579982"/>
                </a:lnTo>
                <a:lnTo>
                  <a:pt x="200307" y="576072"/>
                </a:lnTo>
                <a:lnTo>
                  <a:pt x="222375" y="566646"/>
                </a:lnTo>
                <a:lnTo>
                  <a:pt x="248058" y="556108"/>
                </a:lnTo>
                <a:lnTo>
                  <a:pt x="268242" y="546820"/>
                </a:lnTo>
                <a:lnTo>
                  <a:pt x="321149" y="521261"/>
                </a:lnTo>
                <a:lnTo>
                  <a:pt x="340781" y="511207"/>
                </a:lnTo>
                <a:lnTo>
                  <a:pt x="354822" y="503552"/>
                </a:lnTo>
                <a:lnTo>
                  <a:pt x="385762" y="485383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SMARTPenAnnotation41"/>
          <p:cNvSpPr/>
          <p:nvPr/>
        </p:nvSpPr>
        <p:spPr bwMode="auto">
          <a:xfrm>
            <a:off x="782954" y="2734627"/>
            <a:ext cx="98037" cy="471488"/>
          </a:xfrm>
          <a:custGeom>
            <a:avLst/>
            <a:gdLst/>
            <a:ahLst/>
            <a:cxnLst/>
            <a:rect l="0" t="0" r="0" b="0"/>
            <a:pathLst>
              <a:path w="98037" h="471488">
                <a:moveTo>
                  <a:pt x="0" y="0"/>
                </a:moveTo>
                <a:lnTo>
                  <a:pt x="4551" y="13653"/>
                </a:lnTo>
                <a:lnTo>
                  <a:pt x="4939" y="19579"/>
                </a:lnTo>
                <a:lnTo>
                  <a:pt x="2831" y="31244"/>
                </a:lnTo>
                <a:lnTo>
                  <a:pt x="2840" y="37022"/>
                </a:lnTo>
                <a:lnTo>
                  <a:pt x="5390" y="48522"/>
                </a:lnTo>
                <a:lnTo>
                  <a:pt x="7158" y="59983"/>
                </a:lnTo>
                <a:lnTo>
                  <a:pt x="8897" y="72379"/>
                </a:lnTo>
                <a:lnTo>
                  <a:pt x="10694" y="79685"/>
                </a:lnTo>
                <a:lnTo>
                  <a:pt x="12844" y="87413"/>
                </a:lnTo>
                <a:lnTo>
                  <a:pt x="15231" y="94471"/>
                </a:lnTo>
                <a:lnTo>
                  <a:pt x="17774" y="101081"/>
                </a:lnTo>
                <a:lnTo>
                  <a:pt x="20422" y="107392"/>
                </a:lnTo>
                <a:lnTo>
                  <a:pt x="24092" y="117315"/>
                </a:lnTo>
                <a:lnTo>
                  <a:pt x="33250" y="143580"/>
                </a:lnTo>
                <a:lnTo>
                  <a:pt x="37407" y="156680"/>
                </a:lnTo>
                <a:lnTo>
                  <a:pt x="44566" y="181395"/>
                </a:lnTo>
                <a:lnTo>
                  <a:pt x="53951" y="216730"/>
                </a:lnTo>
                <a:lnTo>
                  <a:pt x="71547" y="285416"/>
                </a:lnTo>
                <a:lnTo>
                  <a:pt x="85182" y="333979"/>
                </a:lnTo>
                <a:lnTo>
                  <a:pt x="88221" y="345526"/>
                </a:lnTo>
                <a:lnTo>
                  <a:pt x="91199" y="362748"/>
                </a:lnTo>
                <a:lnTo>
                  <a:pt x="94137" y="383754"/>
                </a:lnTo>
                <a:lnTo>
                  <a:pt x="97048" y="407284"/>
                </a:lnTo>
                <a:lnTo>
                  <a:pt x="98036" y="425828"/>
                </a:lnTo>
                <a:lnTo>
                  <a:pt x="97743" y="441048"/>
                </a:lnTo>
                <a:lnTo>
                  <a:pt x="95829" y="461769"/>
                </a:lnTo>
                <a:lnTo>
                  <a:pt x="94298" y="47148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SMARTPenAnnotation42"/>
          <p:cNvSpPr/>
          <p:nvPr/>
        </p:nvSpPr>
        <p:spPr bwMode="auto">
          <a:xfrm>
            <a:off x="709436" y="2657989"/>
            <a:ext cx="535888" cy="513581"/>
          </a:xfrm>
          <a:custGeom>
            <a:avLst/>
            <a:gdLst/>
            <a:ahLst/>
            <a:cxnLst/>
            <a:rect l="0" t="0" r="0" b="0"/>
            <a:pathLst>
              <a:path w="535888" h="513581">
                <a:moveTo>
                  <a:pt x="4938" y="136646"/>
                </a:moveTo>
                <a:lnTo>
                  <a:pt x="4938" y="127544"/>
                </a:lnTo>
                <a:lnTo>
                  <a:pt x="3986" y="123910"/>
                </a:lnTo>
                <a:lnTo>
                  <a:pt x="388" y="117333"/>
                </a:lnTo>
                <a:lnTo>
                  <a:pt x="0" y="114246"/>
                </a:lnTo>
                <a:lnTo>
                  <a:pt x="693" y="111235"/>
                </a:lnTo>
                <a:lnTo>
                  <a:pt x="4004" y="105349"/>
                </a:lnTo>
                <a:lnTo>
                  <a:pt x="16622" y="90943"/>
                </a:lnTo>
                <a:lnTo>
                  <a:pt x="29567" y="77808"/>
                </a:lnTo>
                <a:lnTo>
                  <a:pt x="42554" y="69855"/>
                </a:lnTo>
                <a:lnTo>
                  <a:pt x="58804" y="62194"/>
                </a:lnTo>
                <a:lnTo>
                  <a:pt x="111362" y="36236"/>
                </a:lnTo>
                <a:lnTo>
                  <a:pt x="123513" y="31606"/>
                </a:lnTo>
                <a:lnTo>
                  <a:pt x="136375" y="27567"/>
                </a:lnTo>
                <a:lnTo>
                  <a:pt x="149713" y="23921"/>
                </a:lnTo>
                <a:lnTo>
                  <a:pt x="163367" y="20538"/>
                </a:lnTo>
                <a:lnTo>
                  <a:pt x="229154" y="5339"/>
                </a:lnTo>
                <a:lnTo>
                  <a:pt x="241093" y="3388"/>
                </a:lnTo>
                <a:lnTo>
                  <a:pt x="252862" y="2087"/>
                </a:lnTo>
                <a:lnTo>
                  <a:pt x="264519" y="1220"/>
                </a:lnTo>
                <a:lnTo>
                  <a:pt x="275147" y="642"/>
                </a:lnTo>
                <a:lnTo>
                  <a:pt x="294576" y="0"/>
                </a:lnTo>
                <a:lnTo>
                  <a:pt x="303758" y="781"/>
                </a:lnTo>
                <a:lnTo>
                  <a:pt x="312736" y="2254"/>
                </a:lnTo>
                <a:lnTo>
                  <a:pt x="328427" y="6431"/>
                </a:lnTo>
                <a:lnTo>
                  <a:pt x="338576" y="11462"/>
                </a:lnTo>
                <a:lnTo>
                  <a:pt x="349645" y="19650"/>
                </a:lnTo>
                <a:lnTo>
                  <a:pt x="355944" y="30355"/>
                </a:lnTo>
                <a:lnTo>
                  <a:pt x="360966" y="43685"/>
                </a:lnTo>
                <a:lnTo>
                  <a:pt x="363198" y="55960"/>
                </a:lnTo>
                <a:lnTo>
                  <a:pt x="361650" y="70305"/>
                </a:lnTo>
                <a:lnTo>
                  <a:pt x="357787" y="86206"/>
                </a:lnTo>
                <a:lnTo>
                  <a:pt x="355423" y="94447"/>
                </a:lnTo>
                <a:lnTo>
                  <a:pt x="352895" y="102798"/>
                </a:lnTo>
                <a:lnTo>
                  <a:pt x="345006" y="117157"/>
                </a:lnTo>
                <a:lnTo>
                  <a:pt x="335149" y="130842"/>
                </a:lnTo>
                <a:lnTo>
                  <a:pt x="324419" y="146448"/>
                </a:lnTo>
                <a:lnTo>
                  <a:pt x="317938" y="154611"/>
                </a:lnTo>
                <a:lnTo>
                  <a:pt x="310760" y="162910"/>
                </a:lnTo>
                <a:lnTo>
                  <a:pt x="303117" y="171300"/>
                </a:lnTo>
                <a:lnTo>
                  <a:pt x="293259" y="180704"/>
                </a:lnTo>
                <a:lnTo>
                  <a:pt x="281925" y="190783"/>
                </a:lnTo>
                <a:lnTo>
                  <a:pt x="269606" y="201312"/>
                </a:lnTo>
                <a:lnTo>
                  <a:pt x="258536" y="209284"/>
                </a:lnTo>
                <a:lnTo>
                  <a:pt x="248298" y="215551"/>
                </a:lnTo>
                <a:lnTo>
                  <a:pt x="238616" y="220682"/>
                </a:lnTo>
                <a:lnTo>
                  <a:pt x="222778" y="231463"/>
                </a:lnTo>
                <a:lnTo>
                  <a:pt x="208436" y="242604"/>
                </a:lnTo>
                <a:lnTo>
                  <a:pt x="192537" y="253906"/>
                </a:lnTo>
                <a:lnTo>
                  <a:pt x="178485" y="260199"/>
                </a:lnTo>
                <a:lnTo>
                  <a:pt x="165890" y="263948"/>
                </a:lnTo>
                <a:lnTo>
                  <a:pt x="153943" y="268789"/>
                </a:lnTo>
                <a:lnTo>
                  <a:pt x="141057" y="272319"/>
                </a:lnTo>
                <a:lnTo>
                  <a:pt x="126656" y="273365"/>
                </a:lnTo>
                <a:lnTo>
                  <a:pt x="123231" y="272560"/>
                </a:lnTo>
                <a:lnTo>
                  <a:pt x="120948" y="271070"/>
                </a:lnTo>
                <a:lnTo>
                  <a:pt x="119425" y="269124"/>
                </a:lnTo>
                <a:lnTo>
                  <a:pt x="119363" y="267827"/>
                </a:lnTo>
                <a:lnTo>
                  <a:pt x="120274" y="266963"/>
                </a:lnTo>
                <a:lnTo>
                  <a:pt x="133131" y="261024"/>
                </a:lnTo>
                <a:lnTo>
                  <a:pt x="145733" y="253520"/>
                </a:lnTo>
                <a:lnTo>
                  <a:pt x="160859" y="244787"/>
                </a:lnTo>
                <a:lnTo>
                  <a:pt x="177106" y="237731"/>
                </a:lnTo>
                <a:lnTo>
                  <a:pt x="186392" y="234516"/>
                </a:lnTo>
                <a:lnTo>
                  <a:pt x="196393" y="231420"/>
                </a:lnTo>
                <a:lnTo>
                  <a:pt x="206869" y="228404"/>
                </a:lnTo>
                <a:lnTo>
                  <a:pt x="220522" y="225440"/>
                </a:lnTo>
                <a:lnTo>
                  <a:pt x="236291" y="222512"/>
                </a:lnTo>
                <a:lnTo>
                  <a:pt x="253471" y="219607"/>
                </a:lnTo>
                <a:lnTo>
                  <a:pt x="268734" y="216718"/>
                </a:lnTo>
                <a:lnTo>
                  <a:pt x="295853" y="210969"/>
                </a:lnTo>
                <a:lnTo>
                  <a:pt x="308419" y="209054"/>
                </a:lnTo>
                <a:lnTo>
                  <a:pt x="320607" y="207778"/>
                </a:lnTo>
                <a:lnTo>
                  <a:pt x="332541" y="206927"/>
                </a:lnTo>
                <a:lnTo>
                  <a:pt x="344308" y="207312"/>
                </a:lnTo>
                <a:lnTo>
                  <a:pt x="355962" y="208522"/>
                </a:lnTo>
                <a:lnTo>
                  <a:pt x="367542" y="210281"/>
                </a:lnTo>
                <a:lnTo>
                  <a:pt x="378119" y="211453"/>
                </a:lnTo>
                <a:lnTo>
                  <a:pt x="388028" y="212235"/>
                </a:lnTo>
                <a:lnTo>
                  <a:pt x="397492" y="212756"/>
                </a:lnTo>
                <a:lnTo>
                  <a:pt x="406658" y="214056"/>
                </a:lnTo>
                <a:lnTo>
                  <a:pt x="415627" y="215875"/>
                </a:lnTo>
                <a:lnTo>
                  <a:pt x="424463" y="218040"/>
                </a:lnTo>
                <a:lnTo>
                  <a:pt x="433211" y="221389"/>
                </a:lnTo>
                <a:lnTo>
                  <a:pt x="441901" y="225526"/>
                </a:lnTo>
                <a:lnTo>
                  <a:pt x="458224" y="235203"/>
                </a:lnTo>
                <a:lnTo>
                  <a:pt x="471829" y="245854"/>
                </a:lnTo>
                <a:lnTo>
                  <a:pt x="484225" y="254398"/>
                </a:lnTo>
                <a:lnTo>
                  <a:pt x="496085" y="262322"/>
                </a:lnTo>
                <a:lnTo>
                  <a:pt x="512519" y="277494"/>
                </a:lnTo>
                <a:lnTo>
                  <a:pt x="520407" y="288462"/>
                </a:lnTo>
                <a:lnTo>
                  <a:pt x="527088" y="302227"/>
                </a:lnTo>
                <a:lnTo>
                  <a:pt x="532280" y="316917"/>
                </a:lnTo>
                <a:lnTo>
                  <a:pt x="534587" y="329797"/>
                </a:lnTo>
                <a:lnTo>
                  <a:pt x="535613" y="341870"/>
                </a:lnTo>
                <a:lnTo>
                  <a:pt x="535887" y="347757"/>
                </a:lnTo>
                <a:lnTo>
                  <a:pt x="533650" y="359378"/>
                </a:lnTo>
                <a:lnTo>
                  <a:pt x="528529" y="372798"/>
                </a:lnTo>
                <a:lnTo>
                  <a:pt x="524496" y="381710"/>
                </a:lnTo>
                <a:lnTo>
                  <a:pt x="519903" y="391462"/>
                </a:lnTo>
                <a:lnTo>
                  <a:pt x="512259" y="404837"/>
                </a:lnTo>
                <a:lnTo>
                  <a:pt x="500061" y="420263"/>
                </a:lnTo>
                <a:lnTo>
                  <a:pt x="488835" y="431290"/>
                </a:lnTo>
                <a:lnTo>
                  <a:pt x="474321" y="442541"/>
                </a:lnTo>
                <a:lnTo>
                  <a:pt x="458346" y="451352"/>
                </a:lnTo>
                <a:lnTo>
                  <a:pt x="441720" y="459395"/>
                </a:lnTo>
                <a:lnTo>
                  <a:pt x="433286" y="464207"/>
                </a:lnTo>
                <a:lnTo>
                  <a:pt x="424806" y="469320"/>
                </a:lnTo>
                <a:lnTo>
                  <a:pt x="416295" y="473681"/>
                </a:lnTo>
                <a:lnTo>
                  <a:pt x="407764" y="477541"/>
                </a:lnTo>
                <a:lnTo>
                  <a:pt x="399219" y="481067"/>
                </a:lnTo>
                <a:lnTo>
                  <a:pt x="389712" y="484370"/>
                </a:lnTo>
                <a:lnTo>
                  <a:pt x="379564" y="487524"/>
                </a:lnTo>
                <a:lnTo>
                  <a:pt x="322249" y="503982"/>
                </a:lnTo>
                <a:lnTo>
                  <a:pt x="307919" y="507266"/>
                </a:lnTo>
                <a:lnTo>
                  <a:pt x="295508" y="509456"/>
                </a:lnTo>
                <a:lnTo>
                  <a:pt x="284376" y="510916"/>
                </a:lnTo>
                <a:lnTo>
                  <a:pt x="273145" y="511889"/>
                </a:lnTo>
                <a:lnTo>
                  <a:pt x="261848" y="512538"/>
                </a:lnTo>
                <a:lnTo>
                  <a:pt x="241040" y="513259"/>
                </a:lnTo>
                <a:lnTo>
                  <a:pt x="225443" y="513580"/>
                </a:lnTo>
                <a:lnTo>
                  <a:pt x="216711" y="512712"/>
                </a:lnTo>
                <a:lnTo>
                  <a:pt x="207080" y="511182"/>
                </a:lnTo>
                <a:lnTo>
                  <a:pt x="196850" y="509209"/>
                </a:lnTo>
                <a:lnTo>
                  <a:pt x="180402" y="504477"/>
                </a:lnTo>
                <a:lnTo>
                  <a:pt x="167695" y="500151"/>
                </a:lnTo>
                <a:lnTo>
                  <a:pt x="155186" y="496763"/>
                </a:lnTo>
                <a:lnTo>
                  <a:pt x="144010" y="489445"/>
                </a:lnTo>
                <a:lnTo>
                  <a:pt x="144325" y="488050"/>
                </a:lnTo>
                <a:lnTo>
                  <a:pt x="150671" y="479546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SMARTPenAnnotation43"/>
          <p:cNvSpPr/>
          <p:nvPr/>
        </p:nvSpPr>
        <p:spPr bwMode="auto">
          <a:xfrm>
            <a:off x="1314449" y="2870082"/>
            <a:ext cx="385764" cy="292616"/>
          </a:xfrm>
          <a:custGeom>
            <a:avLst/>
            <a:gdLst/>
            <a:ahLst/>
            <a:cxnLst/>
            <a:rect l="0" t="0" r="0" b="0"/>
            <a:pathLst>
              <a:path w="385764" h="292616">
                <a:moveTo>
                  <a:pt x="0" y="181728"/>
                </a:moveTo>
                <a:lnTo>
                  <a:pt x="38626" y="181728"/>
                </a:lnTo>
                <a:lnTo>
                  <a:pt x="46705" y="180775"/>
                </a:lnTo>
                <a:lnTo>
                  <a:pt x="55902" y="179188"/>
                </a:lnTo>
                <a:lnTo>
                  <a:pt x="65843" y="177177"/>
                </a:lnTo>
                <a:lnTo>
                  <a:pt x="75328" y="174884"/>
                </a:lnTo>
                <a:lnTo>
                  <a:pt x="84509" y="172402"/>
                </a:lnTo>
                <a:lnTo>
                  <a:pt x="93487" y="169796"/>
                </a:lnTo>
                <a:lnTo>
                  <a:pt x="101377" y="168058"/>
                </a:lnTo>
                <a:lnTo>
                  <a:pt x="108542" y="166900"/>
                </a:lnTo>
                <a:lnTo>
                  <a:pt x="115224" y="166127"/>
                </a:lnTo>
                <a:lnTo>
                  <a:pt x="121584" y="164660"/>
                </a:lnTo>
                <a:lnTo>
                  <a:pt x="127729" y="162729"/>
                </a:lnTo>
                <a:lnTo>
                  <a:pt x="133730" y="160489"/>
                </a:lnTo>
                <a:lnTo>
                  <a:pt x="155829" y="152786"/>
                </a:lnTo>
                <a:lnTo>
                  <a:pt x="164846" y="149099"/>
                </a:lnTo>
                <a:lnTo>
                  <a:pt x="174668" y="144735"/>
                </a:lnTo>
                <a:lnTo>
                  <a:pt x="185025" y="139921"/>
                </a:lnTo>
                <a:lnTo>
                  <a:pt x="192883" y="134806"/>
                </a:lnTo>
                <a:lnTo>
                  <a:pt x="199074" y="129492"/>
                </a:lnTo>
                <a:lnTo>
                  <a:pt x="204153" y="124044"/>
                </a:lnTo>
                <a:lnTo>
                  <a:pt x="230933" y="96673"/>
                </a:lnTo>
                <a:lnTo>
                  <a:pt x="240115" y="87411"/>
                </a:lnTo>
                <a:lnTo>
                  <a:pt x="243897" y="82655"/>
                </a:lnTo>
                <a:lnTo>
                  <a:pt x="247370" y="77579"/>
                </a:lnTo>
                <a:lnTo>
                  <a:pt x="250639" y="72290"/>
                </a:lnTo>
                <a:lnTo>
                  <a:pt x="254270" y="63874"/>
                </a:lnTo>
                <a:lnTo>
                  <a:pt x="255239" y="60296"/>
                </a:lnTo>
                <a:lnTo>
                  <a:pt x="254932" y="56958"/>
                </a:lnTo>
                <a:lnTo>
                  <a:pt x="253775" y="53781"/>
                </a:lnTo>
                <a:lnTo>
                  <a:pt x="249949" y="47710"/>
                </a:lnTo>
                <a:lnTo>
                  <a:pt x="245074" y="41837"/>
                </a:lnTo>
                <a:lnTo>
                  <a:pt x="237192" y="36051"/>
                </a:lnTo>
                <a:lnTo>
                  <a:pt x="228291" y="30305"/>
                </a:lnTo>
                <a:lnTo>
                  <a:pt x="221161" y="24576"/>
                </a:lnTo>
                <a:lnTo>
                  <a:pt x="209736" y="18855"/>
                </a:lnTo>
                <a:lnTo>
                  <a:pt x="170017" y="2870"/>
                </a:lnTo>
                <a:lnTo>
                  <a:pt x="160017" y="577"/>
                </a:lnTo>
                <a:lnTo>
                  <a:pt x="151446" y="0"/>
                </a:lnTo>
                <a:lnTo>
                  <a:pt x="143827" y="569"/>
                </a:lnTo>
                <a:lnTo>
                  <a:pt x="132820" y="3740"/>
                </a:lnTo>
                <a:lnTo>
                  <a:pt x="96901" y="21827"/>
                </a:lnTo>
                <a:lnTo>
                  <a:pt x="92224" y="25597"/>
                </a:lnTo>
                <a:lnTo>
                  <a:pt x="88153" y="30015"/>
                </a:lnTo>
                <a:lnTo>
                  <a:pt x="84486" y="34866"/>
                </a:lnTo>
                <a:lnTo>
                  <a:pt x="78232" y="46672"/>
                </a:lnTo>
                <a:lnTo>
                  <a:pt x="70252" y="63116"/>
                </a:lnTo>
                <a:lnTo>
                  <a:pt x="61122" y="82650"/>
                </a:lnTo>
                <a:lnTo>
                  <a:pt x="55036" y="98531"/>
                </a:lnTo>
                <a:lnTo>
                  <a:pt x="50978" y="111976"/>
                </a:lnTo>
                <a:lnTo>
                  <a:pt x="48273" y="123796"/>
                </a:lnTo>
                <a:lnTo>
                  <a:pt x="45517" y="134534"/>
                </a:lnTo>
                <a:lnTo>
                  <a:pt x="42727" y="144550"/>
                </a:lnTo>
                <a:lnTo>
                  <a:pt x="39915" y="154085"/>
                </a:lnTo>
                <a:lnTo>
                  <a:pt x="38993" y="163299"/>
                </a:lnTo>
                <a:lnTo>
                  <a:pt x="39330" y="172300"/>
                </a:lnTo>
                <a:lnTo>
                  <a:pt x="40508" y="181157"/>
                </a:lnTo>
                <a:lnTo>
                  <a:pt x="42245" y="191825"/>
                </a:lnTo>
                <a:lnTo>
                  <a:pt x="46716" y="216378"/>
                </a:lnTo>
                <a:lnTo>
                  <a:pt x="49242" y="226735"/>
                </a:lnTo>
                <a:lnTo>
                  <a:pt x="51878" y="235545"/>
                </a:lnTo>
                <a:lnTo>
                  <a:pt x="54588" y="243324"/>
                </a:lnTo>
                <a:lnTo>
                  <a:pt x="58300" y="250414"/>
                </a:lnTo>
                <a:lnTo>
                  <a:pt x="62679" y="257046"/>
                </a:lnTo>
                <a:lnTo>
                  <a:pt x="67504" y="263372"/>
                </a:lnTo>
                <a:lnTo>
                  <a:pt x="71673" y="268542"/>
                </a:lnTo>
                <a:lnTo>
                  <a:pt x="78845" y="276827"/>
                </a:lnTo>
                <a:lnTo>
                  <a:pt x="90287" y="283684"/>
                </a:lnTo>
                <a:lnTo>
                  <a:pt x="97339" y="286846"/>
                </a:lnTo>
                <a:lnTo>
                  <a:pt x="103945" y="288954"/>
                </a:lnTo>
                <a:lnTo>
                  <a:pt x="110255" y="290359"/>
                </a:lnTo>
                <a:lnTo>
                  <a:pt x="116366" y="291296"/>
                </a:lnTo>
                <a:lnTo>
                  <a:pt x="123297" y="291921"/>
                </a:lnTo>
                <a:lnTo>
                  <a:pt x="130776" y="292337"/>
                </a:lnTo>
                <a:lnTo>
                  <a:pt x="138619" y="292615"/>
                </a:lnTo>
                <a:lnTo>
                  <a:pt x="145753" y="291847"/>
                </a:lnTo>
                <a:lnTo>
                  <a:pt x="152414" y="290383"/>
                </a:lnTo>
                <a:lnTo>
                  <a:pt x="158759" y="288455"/>
                </a:lnTo>
                <a:lnTo>
                  <a:pt x="175970" y="283772"/>
                </a:lnTo>
                <a:lnTo>
                  <a:pt x="185894" y="281189"/>
                </a:lnTo>
                <a:lnTo>
                  <a:pt x="194414" y="278516"/>
                </a:lnTo>
                <a:lnTo>
                  <a:pt x="202000" y="275781"/>
                </a:lnTo>
                <a:lnTo>
                  <a:pt x="208961" y="273005"/>
                </a:lnTo>
                <a:lnTo>
                  <a:pt x="217413" y="269249"/>
                </a:lnTo>
                <a:lnTo>
                  <a:pt x="236963" y="259996"/>
                </a:lnTo>
                <a:lnTo>
                  <a:pt x="246558" y="254861"/>
                </a:lnTo>
                <a:lnTo>
                  <a:pt x="255812" y="249533"/>
                </a:lnTo>
                <a:lnTo>
                  <a:pt x="264839" y="244077"/>
                </a:lnTo>
                <a:lnTo>
                  <a:pt x="274667" y="238534"/>
                </a:lnTo>
                <a:lnTo>
                  <a:pt x="295747" y="227295"/>
                </a:lnTo>
                <a:lnTo>
                  <a:pt x="305750" y="221631"/>
                </a:lnTo>
                <a:lnTo>
                  <a:pt x="315276" y="215949"/>
                </a:lnTo>
                <a:lnTo>
                  <a:pt x="324484" y="210257"/>
                </a:lnTo>
                <a:lnTo>
                  <a:pt x="335385" y="204557"/>
                </a:lnTo>
                <a:lnTo>
                  <a:pt x="347415" y="198852"/>
                </a:lnTo>
                <a:lnTo>
                  <a:pt x="385763" y="181728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SMARTPenAnnotation44"/>
          <p:cNvSpPr/>
          <p:nvPr/>
        </p:nvSpPr>
        <p:spPr bwMode="auto">
          <a:xfrm>
            <a:off x="2171700" y="2855186"/>
            <a:ext cx="286410" cy="602060"/>
          </a:xfrm>
          <a:custGeom>
            <a:avLst/>
            <a:gdLst/>
            <a:ahLst/>
            <a:cxnLst/>
            <a:rect l="0" t="0" r="0" b="0"/>
            <a:pathLst>
              <a:path w="286410" h="602060">
                <a:moveTo>
                  <a:pt x="25717" y="102326"/>
                </a:moveTo>
                <a:lnTo>
                  <a:pt x="25717" y="115978"/>
                </a:lnTo>
                <a:lnTo>
                  <a:pt x="28257" y="127761"/>
                </a:lnTo>
                <a:lnTo>
                  <a:pt x="31608" y="140301"/>
                </a:lnTo>
                <a:lnTo>
                  <a:pt x="33098" y="155399"/>
                </a:lnTo>
                <a:lnTo>
                  <a:pt x="36300" y="171634"/>
                </a:lnTo>
                <a:lnTo>
                  <a:pt x="41851" y="192184"/>
                </a:lnTo>
                <a:lnTo>
                  <a:pt x="55686" y="242192"/>
                </a:lnTo>
                <a:lnTo>
                  <a:pt x="66341" y="283234"/>
                </a:lnTo>
                <a:lnTo>
                  <a:pt x="71850" y="301036"/>
                </a:lnTo>
                <a:lnTo>
                  <a:pt x="77427" y="316715"/>
                </a:lnTo>
                <a:lnTo>
                  <a:pt x="87752" y="343342"/>
                </a:lnTo>
                <a:lnTo>
                  <a:pt x="95516" y="364702"/>
                </a:lnTo>
                <a:lnTo>
                  <a:pt x="98919" y="375351"/>
                </a:lnTo>
                <a:lnTo>
                  <a:pt x="102141" y="386260"/>
                </a:lnTo>
                <a:lnTo>
                  <a:pt x="108261" y="408541"/>
                </a:lnTo>
                <a:lnTo>
                  <a:pt x="114156" y="431144"/>
                </a:lnTo>
                <a:lnTo>
                  <a:pt x="117061" y="441553"/>
                </a:lnTo>
                <a:lnTo>
                  <a:pt x="122829" y="460739"/>
                </a:lnTo>
                <a:lnTo>
                  <a:pt x="126028" y="478791"/>
                </a:lnTo>
                <a:lnTo>
                  <a:pt x="128402" y="497291"/>
                </a:lnTo>
                <a:lnTo>
                  <a:pt x="130369" y="507559"/>
                </a:lnTo>
                <a:lnTo>
                  <a:pt x="132632" y="518214"/>
                </a:lnTo>
                <a:lnTo>
                  <a:pt x="136046" y="531032"/>
                </a:lnTo>
                <a:lnTo>
                  <a:pt x="148048" y="571615"/>
                </a:lnTo>
                <a:lnTo>
                  <a:pt x="151524" y="586489"/>
                </a:lnTo>
                <a:lnTo>
                  <a:pt x="151498" y="591789"/>
                </a:lnTo>
                <a:lnTo>
                  <a:pt x="150528" y="596275"/>
                </a:lnTo>
                <a:lnTo>
                  <a:pt x="148930" y="600218"/>
                </a:lnTo>
                <a:lnTo>
                  <a:pt x="147864" y="601894"/>
                </a:lnTo>
                <a:lnTo>
                  <a:pt x="147153" y="602059"/>
                </a:lnTo>
                <a:lnTo>
                  <a:pt x="142554" y="593034"/>
                </a:lnTo>
                <a:lnTo>
                  <a:pt x="127809" y="563624"/>
                </a:lnTo>
                <a:lnTo>
                  <a:pt x="121401" y="549875"/>
                </a:lnTo>
                <a:lnTo>
                  <a:pt x="116176" y="537853"/>
                </a:lnTo>
                <a:lnTo>
                  <a:pt x="111741" y="526979"/>
                </a:lnTo>
                <a:lnTo>
                  <a:pt x="106879" y="515921"/>
                </a:lnTo>
                <a:lnTo>
                  <a:pt x="96396" y="493473"/>
                </a:lnTo>
                <a:lnTo>
                  <a:pt x="89029" y="473581"/>
                </a:lnTo>
                <a:lnTo>
                  <a:pt x="62362" y="394996"/>
                </a:lnTo>
                <a:lnTo>
                  <a:pt x="54909" y="375544"/>
                </a:lnTo>
                <a:lnTo>
                  <a:pt x="42501" y="344724"/>
                </a:lnTo>
                <a:lnTo>
                  <a:pt x="33812" y="321501"/>
                </a:lnTo>
                <a:lnTo>
                  <a:pt x="29208" y="306545"/>
                </a:lnTo>
                <a:lnTo>
                  <a:pt x="10673" y="240491"/>
                </a:lnTo>
                <a:lnTo>
                  <a:pt x="7115" y="228726"/>
                </a:lnTo>
                <a:lnTo>
                  <a:pt x="4743" y="214215"/>
                </a:lnTo>
                <a:lnTo>
                  <a:pt x="3162" y="197874"/>
                </a:lnTo>
                <a:lnTo>
                  <a:pt x="2108" y="180312"/>
                </a:lnTo>
                <a:lnTo>
                  <a:pt x="2358" y="164794"/>
                </a:lnTo>
                <a:lnTo>
                  <a:pt x="3476" y="150639"/>
                </a:lnTo>
                <a:lnTo>
                  <a:pt x="5175" y="137392"/>
                </a:lnTo>
                <a:lnTo>
                  <a:pt x="7260" y="125703"/>
                </a:lnTo>
                <a:lnTo>
                  <a:pt x="9602" y="115054"/>
                </a:lnTo>
                <a:lnTo>
                  <a:pt x="12116" y="105096"/>
                </a:lnTo>
                <a:lnTo>
                  <a:pt x="19990" y="88952"/>
                </a:lnTo>
                <a:lnTo>
                  <a:pt x="24756" y="81980"/>
                </a:lnTo>
                <a:lnTo>
                  <a:pt x="37673" y="61533"/>
                </a:lnTo>
                <a:lnTo>
                  <a:pt x="45117" y="49414"/>
                </a:lnTo>
                <a:lnTo>
                  <a:pt x="51986" y="40381"/>
                </a:lnTo>
                <a:lnTo>
                  <a:pt x="58469" y="33407"/>
                </a:lnTo>
                <a:lnTo>
                  <a:pt x="64697" y="27805"/>
                </a:lnTo>
                <a:lnTo>
                  <a:pt x="71706" y="23118"/>
                </a:lnTo>
                <a:lnTo>
                  <a:pt x="79237" y="19041"/>
                </a:lnTo>
                <a:lnTo>
                  <a:pt x="87114" y="15370"/>
                </a:lnTo>
                <a:lnTo>
                  <a:pt x="95223" y="11970"/>
                </a:lnTo>
                <a:lnTo>
                  <a:pt x="103487" y="8751"/>
                </a:lnTo>
                <a:lnTo>
                  <a:pt x="111854" y="5653"/>
                </a:lnTo>
                <a:lnTo>
                  <a:pt x="120289" y="3587"/>
                </a:lnTo>
                <a:lnTo>
                  <a:pt x="128770" y="2210"/>
                </a:lnTo>
                <a:lnTo>
                  <a:pt x="137281" y="1292"/>
                </a:lnTo>
                <a:lnTo>
                  <a:pt x="144861" y="680"/>
                </a:lnTo>
                <a:lnTo>
                  <a:pt x="151819" y="272"/>
                </a:lnTo>
                <a:lnTo>
                  <a:pt x="158362" y="0"/>
                </a:lnTo>
                <a:lnTo>
                  <a:pt x="165582" y="771"/>
                </a:lnTo>
                <a:lnTo>
                  <a:pt x="173253" y="2238"/>
                </a:lnTo>
                <a:lnTo>
                  <a:pt x="181224" y="4168"/>
                </a:lnTo>
                <a:lnTo>
                  <a:pt x="189396" y="7360"/>
                </a:lnTo>
                <a:lnTo>
                  <a:pt x="197701" y="11393"/>
                </a:lnTo>
                <a:lnTo>
                  <a:pt x="206096" y="15986"/>
                </a:lnTo>
                <a:lnTo>
                  <a:pt x="214549" y="20954"/>
                </a:lnTo>
                <a:lnTo>
                  <a:pt x="231563" y="31553"/>
                </a:lnTo>
                <a:lnTo>
                  <a:pt x="238195" y="37046"/>
                </a:lnTo>
                <a:lnTo>
                  <a:pt x="243569" y="42614"/>
                </a:lnTo>
                <a:lnTo>
                  <a:pt x="248104" y="48230"/>
                </a:lnTo>
                <a:lnTo>
                  <a:pt x="253033" y="53880"/>
                </a:lnTo>
                <a:lnTo>
                  <a:pt x="258223" y="59551"/>
                </a:lnTo>
                <a:lnTo>
                  <a:pt x="263589" y="65237"/>
                </a:lnTo>
                <a:lnTo>
                  <a:pt x="272090" y="79175"/>
                </a:lnTo>
                <a:lnTo>
                  <a:pt x="279044" y="94894"/>
                </a:lnTo>
                <a:lnTo>
                  <a:pt x="285309" y="111405"/>
                </a:lnTo>
                <a:lnTo>
                  <a:pt x="286409" y="118857"/>
                </a:lnTo>
                <a:lnTo>
                  <a:pt x="285090" y="132215"/>
                </a:lnTo>
                <a:lnTo>
                  <a:pt x="281329" y="147043"/>
                </a:lnTo>
                <a:lnTo>
                  <a:pt x="275530" y="163158"/>
                </a:lnTo>
                <a:lnTo>
                  <a:pt x="266602" y="179845"/>
                </a:lnTo>
                <a:lnTo>
                  <a:pt x="261555" y="187343"/>
                </a:lnTo>
                <a:lnTo>
                  <a:pt x="256285" y="194246"/>
                </a:lnTo>
                <a:lnTo>
                  <a:pt x="250866" y="200754"/>
                </a:lnTo>
                <a:lnTo>
                  <a:pt x="245349" y="207950"/>
                </a:lnTo>
                <a:lnTo>
                  <a:pt x="239766" y="215604"/>
                </a:lnTo>
                <a:lnTo>
                  <a:pt x="234139" y="223565"/>
                </a:lnTo>
                <a:lnTo>
                  <a:pt x="224672" y="232682"/>
                </a:lnTo>
                <a:lnTo>
                  <a:pt x="212646" y="242570"/>
                </a:lnTo>
                <a:lnTo>
                  <a:pt x="198914" y="252972"/>
                </a:lnTo>
                <a:lnTo>
                  <a:pt x="186901" y="260859"/>
                </a:lnTo>
                <a:lnTo>
                  <a:pt x="176036" y="267070"/>
                </a:lnTo>
                <a:lnTo>
                  <a:pt x="142616" y="283882"/>
                </a:lnTo>
                <a:lnTo>
                  <a:pt x="134130" y="287181"/>
                </a:lnTo>
                <a:lnTo>
                  <a:pt x="124662" y="290332"/>
                </a:lnTo>
                <a:lnTo>
                  <a:pt x="114540" y="293386"/>
                </a:lnTo>
                <a:lnTo>
                  <a:pt x="105888" y="295422"/>
                </a:lnTo>
                <a:lnTo>
                  <a:pt x="98214" y="296779"/>
                </a:lnTo>
                <a:lnTo>
                  <a:pt x="91193" y="297684"/>
                </a:lnTo>
                <a:lnTo>
                  <a:pt x="83655" y="298287"/>
                </a:lnTo>
                <a:lnTo>
                  <a:pt x="75773" y="298689"/>
                </a:lnTo>
                <a:lnTo>
                  <a:pt x="60347" y="299136"/>
                </a:lnTo>
                <a:lnTo>
                  <a:pt x="47140" y="299335"/>
                </a:lnTo>
                <a:lnTo>
                  <a:pt x="41904" y="298435"/>
                </a:lnTo>
                <a:lnTo>
                  <a:pt x="33546" y="294896"/>
                </a:lnTo>
                <a:lnTo>
                  <a:pt x="18935" y="287548"/>
                </a:lnTo>
                <a:lnTo>
                  <a:pt x="10638" y="284659"/>
                </a:lnTo>
                <a:lnTo>
                  <a:pt x="0" y="282349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SMARTPenAnnotation45"/>
          <p:cNvSpPr/>
          <p:nvPr/>
        </p:nvSpPr>
        <p:spPr bwMode="auto">
          <a:xfrm>
            <a:off x="2514600" y="2865733"/>
            <a:ext cx="325755" cy="313957"/>
          </a:xfrm>
          <a:custGeom>
            <a:avLst/>
            <a:gdLst/>
            <a:ahLst/>
            <a:cxnLst/>
            <a:rect l="0" t="0" r="0" b="0"/>
            <a:pathLst>
              <a:path w="325755" h="313957">
                <a:moveTo>
                  <a:pt x="0" y="23199"/>
                </a:moveTo>
                <a:lnTo>
                  <a:pt x="28414" y="51613"/>
                </a:lnTo>
                <a:lnTo>
                  <a:pt x="35135" y="59287"/>
                </a:lnTo>
                <a:lnTo>
                  <a:pt x="41521" y="67260"/>
                </a:lnTo>
                <a:lnTo>
                  <a:pt x="47683" y="75433"/>
                </a:lnTo>
                <a:lnTo>
                  <a:pt x="52743" y="83739"/>
                </a:lnTo>
                <a:lnTo>
                  <a:pt x="57069" y="92134"/>
                </a:lnTo>
                <a:lnTo>
                  <a:pt x="60906" y="100588"/>
                </a:lnTo>
                <a:lnTo>
                  <a:pt x="65369" y="109082"/>
                </a:lnTo>
                <a:lnTo>
                  <a:pt x="70249" y="117602"/>
                </a:lnTo>
                <a:lnTo>
                  <a:pt x="75407" y="126139"/>
                </a:lnTo>
                <a:lnTo>
                  <a:pt x="79799" y="134688"/>
                </a:lnTo>
                <a:lnTo>
                  <a:pt x="83679" y="143245"/>
                </a:lnTo>
                <a:lnTo>
                  <a:pt x="87219" y="151807"/>
                </a:lnTo>
                <a:lnTo>
                  <a:pt x="90531" y="161326"/>
                </a:lnTo>
                <a:lnTo>
                  <a:pt x="93691" y="171481"/>
                </a:lnTo>
                <a:lnTo>
                  <a:pt x="99743" y="191972"/>
                </a:lnTo>
                <a:lnTo>
                  <a:pt x="111389" y="228410"/>
                </a:lnTo>
                <a:lnTo>
                  <a:pt x="122861" y="263125"/>
                </a:lnTo>
                <a:lnTo>
                  <a:pt x="124770" y="270780"/>
                </a:lnTo>
                <a:lnTo>
                  <a:pt x="126042" y="277788"/>
                </a:lnTo>
                <a:lnTo>
                  <a:pt x="126890" y="284365"/>
                </a:lnTo>
                <a:lnTo>
                  <a:pt x="128409" y="291607"/>
                </a:lnTo>
                <a:lnTo>
                  <a:pt x="130373" y="299293"/>
                </a:lnTo>
                <a:lnTo>
                  <a:pt x="132635" y="307274"/>
                </a:lnTo>
                <a:lnTo>
                  <a:pt x="133191" y="311643"/>
                </a:lnTo>
                <a:lnTo>
                  <a:pt x="132609" y="313602"/>
                </a:lnTo>
                <a:lnTo>
                  <a:pt x="131268" y="313956"/>
                </a:lnTo>
                <a:lnTo>
                  <a:pt x="130374" y="313240"/>
                </a:lnTo>
                <a:lnTo>
                  <a:pt x="129779" y="311809"/>
                </a:lnTo>
                <a:lnTo>
                  <a:pt x="129382" y="309903"/>
                </a:lnTo>
                <a:lnTo>
                  <a:pt x="126400" y="302706"/>
                </a:lnTo>
                <a:lnTo>
                  <a:pt x="121900" y="293157"/>
                </a:lnTo>
                <a:lnTo>
                  <a:pt x="116725" y="282563"/>
                </a:lnTo>
                <a:lnTo>
                  <a:pt x="114012" y="276118"/>
                </a:lnTo>
                <a:lnTo>
                  <a:pt x="111250" y="268964"/>
                </a:lnTo>
                <a:lnTo>
                  <a:pt x="108457" y="261338"/>
                </a:lnTo>
                <a:lnTo>
                  <a:pt x="106594" y="253395"/>
                </a:lnTo>
                <a:lnTo>
                  <a:pt x="105353" y="245243"/>
                </a:lnTo>
                <a:lnTo>
                  <a:pt x="104525" y="236951"/>
                </a:lnTo>
                <a:lnTo>
                  <a:pt x="103973" y="225708"/>
                </a:lnTo>
                <a:lnTo>
                  <a:pt x="103360" y="197975"/>
                </a:lnTo>
                <a:lnTo>
                  <a:pt x="104149" y="183532"/>
                </a:lnTo>
                <a:lnTo>
                  <a:pt x="105628" y="169140"/>
                </a:lnTo>
                <a:lnTo>
                  <a:pt x="107566" y="154783"/>
                </a:lnTo>
                <a:lnTo>
                  <a:pt x="109810" y="142354"/>
                </a:lnTo>
                <a:lnTo>
                  <a:pt x="112259" y="131211"/>
                </a:lnTo>
                <a:lnTo>
                  <a:pt x="114844" y="120925"/>
                </a:lnTo>
                <a:lnTo>
                  <a:pt x="119425" y="109304"/>
                </a:lnTo>
                <a:lnTo>
                  <a:pt x="125337" y="96795"/>
                </a:lnTo>
                <a:lnTo>
                  <a:pt x="132135" y="83693"/>
                </a:lnTo>
                <a:lnTo>
                  <a:pt x="140478" y="71148"/>
                </a:lnTo>
                <a:lnTo>
                  <a:pt x="149849" y="58975"/>
                </a:lnTo>
                <a:lnTo>
                  <a:pt x="159907" y="47050"/>
                </a:lnTo>
                <a:lnTo>
                  <a:pt x="171374" y="37195"/>
                </a:lnTo>
                <a:lnTo>
                  <a:pt x="183782" y="28719"/>
                </a:lnTo>
                <a:lnTo>
                  <a:pt x="196816" y="21164"/>
                </a:lnTo>
                <a:lnTo>
                  <a:pt x="208363" y="15175"/>
                </a:lnTo>
                <a:lnTo>
                  <a:pt x="218918" y="10230"/>
                </a:lnTo>
                <a:lnTo>
                  <a:pt x="228813" y="5981"/>
                </a:lnTo>
                <a:lnTo>
                  <a:pt x="238267" y="3148"/>
                </a:lnTo>
                <a:lnTo>
                  <a:pt x="247427" y="1259"/>
                </a:lnTo>
                <a:lnTo>
                  <a:pt x="256391" y="0"/>
                </a:lnTo>
                <a:lnTo>
                  <a:pt x="265225" y="113"/>
                </a:lnTo>
                <a:lnTo>
                  <a:pt x="273971" y="1141"/>
                </a:lnTo>
                <a:lnTo>
                  <a:pt x="282660" y="2778"/>
                </a:lnTo>
                <a:lnTo>
                  <a:pt x="290357" y="4823"/>
                </a:lnTo>
                <a:lnTo>
                  <a:pt x="297394" y="7138"/>
                </a:lnTo>
                <a:lnTo>
                  <a:pt x="325754" y="1462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SMARTPenAnnotation46"/>
          <p:cNvSpPr/>
          <p:nvPr/>
        </p:nvSpPr>
        <p:spPr bwMode="auto">
          <a:xfrm>
            <a:off x="2866072" y="2872404"/>
            <a:ext cx="385763" cy="307699"/>
          </a:xfrm>
          <a:custGeom>
            <a:avLst/>
            <a:gdLst/>
            <a:ahLst/>
            <a:cxnLst/>
            <a:rect l="0" t="0" r="0" b="0"/>
            <a:pathLst>
              <a:path w="385763" h="307699">
                <a:moveTo>
                  <a:pt x="0" y="170833"/>
                </a:moveTo>
                <a:lnTo>
                  <a:pt x="4551" y="170833"/>
                </a:lnTo>
                <a:lnTo>
                  <a:pt x="16483" y="175384"/>
                </a:lnTo>
                <a:lnTo>
                  <a:pt x="21466" y="175772"/>
                </a:lnTo>
                <a:lnTo>
                  <a:pt x="38534" y="172720"/>
                </a:lnTo>
                <a:lnTo>
                  <a:pt x="45691" y="172091"/>
                </a:lnTo>
                <a:lnTo>
                  <a:pt x="53321" y="171672"/>
                </a:lnTo>
                <a:lnTo>
                  <a:pt x="61265" y="170440"/>
                </a:lnTo>
                <a:lnTo>
                  <a:pt x="69418" y="168666"/>
                </a:lnTo>
                <a:lnTo>
                  <a:pt x="77711" y="166531"/>
                </a:lnTo>
                <a:lnTo>
                  <a:pt x="88955" y="163202"/>
                </a:lnTo>
                <a:lnTo>
                  <a:pt x="116688" y="154424"/>
                </a:lnTo>
                <a:lnTo>
                  <a:pt x="132084" y="148464"/>
                </a:lnTo>
                <a:lnTo>
                  <a:pt x="148064" y="141633"/>
                </a:lnTo>
                <a:lnTo>
                  <a:pt x="164432" y="134221"/>
                </a:lnTo>
                <a:lnTo>
                  <a:pt x="177249" y="127375"/>
                </a:lnTo>
                <a:lnTo>
                  <a:pt x="187698" y="120906"/>
                </a:lnTo>
                <a:lnTo>
                  <a:pt x="206294" y="107686"/>
                </a:lnTo>
                <a:lnTo>
                  <a:pt x="227259" y="92285"/>
                </a:lnTo>
                <a:lnTo>
                  <a:pt x="234373" y="85130"/>
                </a:lnTo>
                <a:lnTo>
                  <a:pt x="239116" y="78455"/>
                </a:lnTo>
                <a:lnTo>
                  <a:pt x="242278" y="72100"/>
                </a:lnTo>
                <a:lnTo>
                  <a:pt x="245792" y="62499"/>
                </a:lnTo>
                <a:lnTo>
                  <a:pt x="247353" y="54105"/>
                </a:lnTo>
                <a:lnTo>
                  <a:pt x="247770" y="49199"/>
                </a:lnTo>
                <a:lnTo>
                  <a:pt x="248047" y="44024"/>
                </a:lnTo>
                <a:lnTo>
                  <a:pt x="247280" y="39621"/>
                </a:lnTo>
                <a:lnTo>
                  <a:pt x="243887" y="32189"/>
                </a:lnTo>
                <a:lnTo>
                  <a:pt x="236622" y="18099"/>
                </a:lnTo>
                <a:lnTo>
                  <a:pt x="232996" y="13765"/>
                </a:lnTo>
                <a:lnTo>
                  <a:pt x="223886" y="6410"/>
                </a:lnTo>
                <a:lnTo>
                  <a:pt x="213488" y="2506"/>
                </a:lnTo>
                <a:lnTo>
                  <a:pt x="202516" y="771"/>
                </a:lnTo>
                <a:lnTo>
                  <a:pt x="191289" y="0"/>
                </a:lnTo>
                <a:lnTo>
                  <a:pt x="184676" y="747"/>
                </a:lnTo>
                <a:lnTo>
                  <a:pt x="177410" y="2197"/>
                </a:lnTo>
                <a:lnTo>
                  <a:pt x="169708" y="4117"/>
                </a:lnTo>
                <a:lnTo>
                  <a:pt x="162669" y="6349"/>
                </a:lnTo>
                <a:lnTo>
                  <a:pt x="156071" y="8790"/>
                </a:lnTo>
                <a:lnTo>
                  <a:pt x="149767" y="11369"/>
                </a:lnTo>
                <a:lnTo>
                  <a:pt x="142707" y="14041"/>
                </a:lnTo>
                <a:lnTo>
                  <a:pt x="127243" y="19550"/>
                </a:lnTo>
                <a:lnTo>
                  <a:pt x="120071" y="23305"/>
                </a:lnTo>
                <a:lnTo>
                  <a:pt x="113385" y="27714"/>
                </a:lnTo>
                <a:lnTo>
                  <a:pt x="107023" y="32558"/>
                </a:lnTo>
                <a:lnTo>
                  <a:pt x="100876" y="37692"/>
                </a:lnTo>
                <a:lnTo>
                  <a:pt x="94873" y="43020"/>
                </a:lnTo>
                <a:lnTo>
                  <a:pt x="88966" y="48477"/>
                </a:lnTo>
                <a:lnTo>
                  <a:pt x="83123" y="54972"/>
                </a:lnTo>
                <a:lnTo>
                  <a:pt x="77323" y="62160"/>
                </a:lnTo>
                <a:lnTo>
                  <a:pt x="71551" y="69809"/>
                </a:lnTo>
                <a:lnTo>
                  <a:pt x="66751" y="77766"/>
                </a:lnTo>
                <a:lnTo>
                  <a:pt x="62598" y="85929"/>
                </a:lnTo>
                <a:lnTo>
                  <a:pt x="58877" y="94228"/>
                </a:lnTo>
                <a:lnTo>
                  <a:pt x="55444" y="102618"/>
                </a:lnTo>
                <a:lnTo>
                  <a:pt x="52202" y="111069"/>
                </a:lnTo>
                <a:lnTo>
                  <a:pt x="49089" y="119560"/>
                </a:lnTo>
                <a:lnTo>
                  <a:pt x="47014" y="128079"/>
                </a:lnTo>
                <a:lnTo>
                  <a:pt x="45630" y="136615"/>
                </a:lnTo>
                <a:lnTo>
                  <a:pt x="44708" y="145164"/>
                </a:lnTo>
                <a:lnTo>
                  <a:pt x="45045" y="153720"/>
                </a:lnTo>
                <a:lnTo>
                  <a:pt x="46223" y="162282"/>
                </a:lnTo>
                <a:lnTo>
                  <a:pt x="47960" y="170848"/>
                </a:lnTo>
                <a:lnTo>
                  <a:pt x="50071" y="179415"/>
                </a:lnTo>
                <a:lnTo>
                  <a:pt x="52431" y="187984"/>
                </a:lnTo>
                <a:lnTo>
                  <a:pt x="54956" y="196555"/>
                </a:lnTo>
                <a:lnTo>
                  <a:pt x="59497" y="207983"/>
                </a:lnTo>
                <a:lnTo>
                  <a:pt x="65382" y="221317"/>
                </a:lnTo>
                <a:lnTo>
                  <a:pt x="72163" y="235922"/>
                </a:lnTo>
                <a:lnTo>
                  <a:pt x="80494" y="249468"/>
                </a:lnTo>
                <a:lnTo>
                  <a:pt x="89858" y="262309"/>
                </a:lnTo>
                <a:lnTo>
                  <a:pt x="99910" y="274679"/>
                </a:lnTo>
                <a:lnTo>
                  <a:pt x="108517" y="283879"/>
                </a:lnTo>
                <a:lnTo>
                  <a:pt x="116160" y="290964"/>
                </a:lnTo>
                <a:lnTo>
                  <a:pt x="123160" y="296641"/>
                </a:lnTo>
                <a:lnTo>
                  <a:pt x="129731" y="300425"/>
                </a:lnTo>
                <a:lnTo>
                  <a:pt x="136018" y="302948"/>
                </a:lnTo>
                <a:lnTo>
                  <a:pt x="142114" y="304629"/>
                </a:lnTo>
                <a:lnTo>
                  <a:pt x="149035" y="305751"/>
                </a:lnTo>
                <a:lnTo>
                  <a:pt x="156507" y="306498"/>
                </a:lnTo>
                <a:lnTo>
                  <a:pt x="164345" y="306996"/>
                </a:lnTo>
                <a:lnTo>
                  <a:pt x="172429" y="307329"/>
                </a:lnTo>
                <a:lnTo>
                  <a:pt x="189030" y="307698"/>
                </a:lnTo>
                <a:lnTo>
                  <a:pt x="196505" y="306844"/>
                </a:lnTo>
                <a:lnTo>
                  <a:pt x="203393" y="305322"/>
                </a:lnTo>
                <a:lnTo>
                  <a:pt x="217079" y="301091"/>
                </a:lnTo>
                <a:lnTo>
                  <a:pt x="232687" y="296036"/>
                </a:lnTo>
                <a:lnTo>
                  <a:pt x="241802" y="292401"/>
                </a:lnTo>
                <a:lnTo>
                  <a:pt x="251689" y="288074"/>
                </a:lnTo>
                <a:lnTo>
                  <a:pt x="262090" y="283284"/>
                </a:lnTo>
                <a:lnTo>
                  <a:pt x="271882" y="278185"/>
                </a:lnTo>
                <a:lnTo>
                  <a:pt x="281267" y="272881"/>
                </a:lnTo>
                <a:lnTo>
                  <a:pt x="290381" y="267440"/>
                </a:lnTo>
                <a:lnTo>
                  <a:pt x="300268" y="261908"/>
                </a:lnTo>
                <a:lnTo>
                  <a:pt x="310668" y="256314"/>
                </a:lnTo>
                <a:lnTo>
                  <a:pt x="385762" y="205123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SMARTPenAnnotation47"/>
          <p:cNvSpPr/>
          <p:nvPr/>
        </p:nvSpPr>
        <p:spPr bwMode="auto">
          <a:xfrm>
            <a:off x="3435491" y="2829827"/>
            <a:ext cx="372728" cy="618481"/>
          </a:xfrm>
          <a:custGeom>
            <a:avLst/>
            <a:gdLst/>
            <a:ahLst/>
            <a:cxnLst/>
            <a:rect l="0" t="0" r="0" b="0"/>
            <a:pathLst>
              <a:path w="372728" h="618481">
                <a:moveTo>
                  <a:pt x="4938" y="101968"/>
                </a:moveTo>
                <a:lnTo>
                  <a:pt x="388" y="111069"/>
                </a:lnTo>
                <a:lnTo>
                  <a:pt x="0" y="114703"/>
                </a:lnTo>
                <a:lnTo>
                  <a:pt x="694" y="118078"/>
                </a:lnTo>
                <a:lnTo>
                  <a:pt x="2109" y="121280"/>
                </a:lnTo>
                <a:lnTo>
                  <a:pt x="4100" y="134889"/>
                </a:lnTo>
                <a:lnTo>
                  <a:pt x="7106" y="148032"/>
                </a:lnTo>
                <a:lnTo>
                  <a:pt x="11617" y="163398"/>
                </a:lnTo>
                <a:lnTo>
                  <a:pt x="16797" y="179753"/>
                </a:lnTo>
                <a:lnTo>
                  <a:pt x="19512" y="189067"/>
                </a:lnTo>
                <a:lnTo>
                  <a:pt x="27883" y="220379"/>
                </a:lnTo>
                <a:lnTo>
                  <a:pt x="33551" y="242542"/>
                </a:lnTo>
                <a:lnTo>
                  <a:pt x="40206" y="263312"/>
                </a:lnTo>
                <a:lnTo>
                  <a:pt x="60300" y="321949"/>
                </a:lnTo>
                <a:lnTo>
                  <a:pt x="68516" y="347682"/>
                </a:lnTo>
                <a:lnTo>
                  <a:pt x="74946" y="369599"/>
                </a:lnTo>
                <a:lnTo>
                  <a:pt x="80185" y="388974"/>
                </a:lnTo>
                <a:lnTo>
                  <a:pt x="87488" y="409510"/>
                </a:lnTo>
                <a:lnTo>
                  <a:pt x="96167" y="430821"/>
                </a:lnTo>
                <a:lnTo>
                  <a:pt x="114064" y="471010"/>
                </a:lnTo>
                <a:lnTo>
                  <a:pt x="128368" y="501571"/>
                </a:lnTo>
                <a:lnTo>
                  <a:pt x="133898" y="514102"/>
                </a:lnTo>
                <a:lnTo>
                  <a:pt x="138536" y="525314"/>
                </a:lnTo>
                <a:lnTo>
                  <a:pt x="157376" y="572942"/>
                </a:lnTo>
                <a:lnTo>
                  <a:pt x="161808" y="583590"/>
                </a:lnTo>
                <a:lnTo>
                  <a:pt x="169274" y="600502"/>
                </a:lnTo>
                <a:lnTo>
                  <a:pt x="174983" y="618132"/>
                </a:lnTo>
                <a:lnTo>
                  <a:pt x="175451" y="618480"/>
                </a:lnTo>
                <a:lnTo>
                  <a:pt x="175764" y="617759"/>
                </a:lnTo>
                <a:lnTo>
                  <a:pt x="167102" y="607643"/>
                </a:lnTo>
                <a:lnTo>
                  <a:pt x="152999" y="587158"/>
                </a:lnTo>
                <a:lnTo>
                  <a:pt x="143451" y="576053"/>
                </a:lnTo>
                <a:lnTo>
                  <a:pt x="132857" y="562227"/>
                </a:lnTo>
                <a:lnTo>
                  <a:pt x="122751" y="546557"/>
                </a:lnTo>
                <a:lnTo>
                  <a:pt x="115084" y="530068"/>
                </a:lnTo>
                <a:lnTo>
                  <a:pt x="105962" y="510674"/>
                </a:lnTo>
                <a:lnTo>
                  <a:pt x="84584" y="467180"/>
                </a:lnTo>
                <a:lnTo>
                  <a:pt x="78038" y="448312"/>
                </a:lnTo>
                <a:lnTo>
                  <a:pt x="70817" y="424304"/>
                </a:lnTo>
                <a:lnTo>
                  <a:pt x="47796" y="340052"/>
                </a:lnTo>
                <a:lnTo>
                  <a:pt x="37216" y="299088"/>
                </a:lnTo>
                <a:lnTo>
                  <a:pt x="34077" y="283864"/>
                </a:lnTo>
                <a:lnTo>
                  <a:pt x="28049" y="249168"/>
                </a:lnTo>
                <a:lnTo>
                  <a:pt x="27013" y="231534"/>
                </a:lnTo>
                <a:lnTo>
                  <a:pt x="27275" y="214062"/>
                </a:lnTo>
                <a:lnTo>
                  <a:pt x="28402" y="196700"/>
                </a:lnTo>
                <a:lnTo>
                  <a:pt x="29654" y="167248"/>
                </a:lnTo>
                <a:lnTo>
                  <a:pt x="29988" y="154061"/>
                </a:lnTo>
                <a:lnTo>
                  <a:pt x="31163" y="143364"/>
                </a:lnTo>
                <a:lnTo>
                  <a:pt x="35009" y="126398"/>
                </a:lnTo>
                <a:lnTo>
                  <a:pt x="42433" y="109968"/>
                </a:lnTo>
                <a:lnTo>
                  <a:pt x="52082" y="93141"/>
                </a:lnTo>
                <a:lnTo>
                  <a:pt x="62722" y="76137"/>
                </a:lnTo>
                <a:lnTo>
                  <a:pt x="73800" y="61595"/>
                </a:lnTo>
                <a:lnTo>
                  <a:pt x="79421" y="55050"/>
                </a:lnTo>
                <a:lnTo>
                  <a:pt x="86026" y="48782"/>
                </a:lnTo>
                <a:lnTo>
                  <a:pt x="93287" y="42698"/>
                </a:lnTo>
                <a:lnTo>
                  <a:pt x="100985" y="36737"/>
                </a:lnTo>
                <a:lnTo>
                  <a:pt x="108975" y="31811"/>
                </a:lnTo>
                <a:lnTo>
                  <a:pt x="117158" y="27574"/>
                </a:lnTo>
                <a:lnTo>
                  <a:pt x="125471" y="23797"/>
                </a:lnTo>
                <a:lnTo>
                  <a:pt x="155375" y="9379"/>
                </a:lnTo>
                <a:lnTo>
                  <a:pt x="165238" y="5952"/>
                </a:lnTo>
                <a:lnTo>
                  <a:pt x="174670" y="3667"/>
                </a:lnTo>
                <a:lnTo>
                  <a:pt x="183815" y="2144"/>
                </a:lnTo>
                <a:lnTo>
                  <a:pt x="193722" y="1128"/>
                </a:lnTo>
                <a:lnTo>
                  <a:pt x="204137" y="451"/>
                </a:lnTo>
                <a:lnTo>
                  <a:pt x="214890" y="0"/>
                </a:lnTo>
                <a:lnTo>
                  <a:pt x="224916" y="652"/>
                </a:lnTo>
                <a:lnTo>
                  <a:pt x="234458" y="2039"/>
                </a:lnTo>
                <a:lnTo>
                  <a:pt x="243676" y="3916"/>
                </a:lnTo>
                <a:lnTo>
                  <a:pt x="252679" y="6120"/>
                </a:lnTo>
                <a:lnTo>
                  <a:pt x="261539" y="8541"/>
                </a:lnTo>
                <a:lnTo>
                  <a:pt x="270303" y="11109"/>
                </a:lnTo>
                <a:lnTo>
                  <a:pt x="279956" y="14725"/>
                </a:lnTo>
                <a:lnTo>
                  <a:pt x="290200" y="19041"/>
                </a:lnTo>
                <a:lnTo>
                  <a:pt x="300841" y="23823"/>
                </a:lnTo>
                <a:lnTo>
                  <a:pt x="309839" y="29869"/>
                </a:lnTo>
                <a:lnTo>
                  <a:pt x="317743" y="36757"/>
                </a:lnTo>
                <a:lnTo>
                  <a:pt x="344116" y="63792"/>
                </a:lnTo>
                <a:lnTo>
                  <a:pt x="353487" y="80873"/>
                </a:lnTo>
                <a:lnTo>
                  <a:pt x="357319" y="90762"/>
                </a:lnTo>
                <a:lnTo>
                  <a:pt x="364117" y="109370"/>
                </a:lnTo>
                <a:lnTo>
                  <a:pt x="369361" y="127165"/>
                </a:lnTo>
                <a:lnTo>
                  <a:pt x="371692" y="144599"/>
                </a:lnTo>
                <a:lnTo>
                  <a:pt x="372727" y="161872"/>
                </a:lnTo>
                <a:lnTo>
                  <a:pt x="372235" y="180027"/>
                </a:lnTo>
                <a:lnTo>
                  <a:pt x="370770" y="190202"/>
                </a:lnTo>
                <a:lnTo>
                  <a:pt x="368842" y="200796"/>
                </a:lnTo>
                <a:lnTo>
                  <a:pt x="364158" y="217646"/>
                </a:lnTo>
                <a:lnTo>
                  <a:pt x="361576" y="224807"/>
                </a:lnTo>
                <a:lnTo>
                  <a:pt x="353626" y="237843"/>
                </a:lnTo>
                <a:lnTo>
                  <a:pt x="343743" y="249986"/>
                </a:lnTo>
                <a:lnTo>
                  <a:pt x="333001" y="261734"/>
                </a:lnTo>
                <a:lnTo>
                  <a:pt x="316243" y="279057"/>
                </a:lnTo>
                <a:lnTo>
                  <a:pt x="309630" y="283845"/>
                </a:lnTo>
                <a:lnTo>
                  <a:pt x="302364" y="287989"/>
                </a:lnTo>
                <a:lnTo>
                  <a:pt x="274720" y="301484"/>
                </a:lnTo>
                <a:lnTo>
                  <a:pt x="267661" y="303559"/>
                </a:lnTo>
                <a:lnTo>
                  <a:pt x="260097" y="304942"/>
                </a:lnTo>
                <a:lnTo>
                  <a:pt x="252197" y="305864"/>
                </a:lnTo>
                <a:lnTo>
                  <a:pt x="244072" y="306478"/>
                </a:lnTo>
                <a:lnTo>
                  <a:pt x="235798" y="306888"/>
                </a:lnTo>
                <a:lnTo>
                  <a:pt x="227425" y="307161"/>
                </a:lnTo>
                <a:lnTo>
                  <a:pt x="188335" y="307546"/>
                </a:lnTo>
                <a:lnTo>
                  <a:pt x="171018" y="308552"/>
                </a:lnTo>
                <a:lnTo>
                  <a:pt x="151853" y="310176"/>
                </a:lnTo>
                <a:lnTo>
                  <a:pt x="131457" y="312210"/>
                </a:lnTo>
                <a:lnTo>
                  <a:pt x="115001" y="313567"/>
                </a:lnTo>
                <a:lnTo>
                  <a:pt x="101174" y="314471"/>
                </a:lnTo>
                <a:lnTo>
                  <a:pt x="78190" y="315476"/>
                </a:lnTo>
                <a:lnTo>
                  <a:pt x="30656" y="31628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SMARTPenAnnotation48"/>
          <p:cNvSpPr/>
          <p:nvPr/>
        </p:nvSpPr>
        <p:spPr bwMode="auto">
          <a:xfrm>
            <a:off x="3931629" y="2836381"/>
            <a:ext cx="408914" cy="334789"/>
          </a:xfrm>
          <a:custGeom>
            <a:avLst/>
            <a:gdLst/>
            <a:ahLst/>
            <a:cxnLst/>
            <a:rect l="0" t="0" r="0" b="0"/>
            <a:pathLst>
              <a:path w="408914" h="334789">
                <a:moveTo>
                  <a:pt x="211746" y="61124"/>
                </a:moveTo>
                <a:lnTo>
                  <a:pt x="207195" y="56573"/>
                </a:lnTo>
                <a:lnTo>
                  <a:pt x="195263" y="49192"/>
                </a:lnTo>
                <a:lnTo>
                  <a:pt x="184213" y="40972"/>
                </a:lnTo>
                <a:lnTo>
                  <a:pt x="174907" y="32504"/>
                </a:lnTo>
                <a:lnTo>
                  <a:pt x="166480" y="26814"/>
                </a:lnTo>
                <a:lnTo>
                  <a:pt x="161566" y="23963"/>
                </a:lnTo>
                <a:lnTo>
                  <a:pt x="151026" y="20795"/>
                </a:lnTo>
                <a:lnTo>
                  <a:pt x="145548" y="19951"/>
                </a:lnTo>
                <a:lnTo>
                  <a:pt x="134382" y="21552"/>
                </a:lnTo>
                <a:lnTo>
                  <a:pt x="123069" y="25439"/>
                </a:lnTo>
                <a:lnTo>
                  <a:pt x="111692" y="30341"/>
                </a:lnTo>
                <a:lnTo>
                  <a:pt x="104085" y="35840"/>
                </a:lnTo>
                <a:lnTo>
                  <a:pt x="95205" y="43315"/>
                </a:lnTo>
                <a:lnTo>
                  <a:pt x="77082" y="59876"/>
                </a:lnTo>
                <a:lnTo>
                  <a:pt x="62678" y="73587"/>
                </a:lnTo>
                <a:lnTo>
                  <a:pt x="56170" y="80863"/>
                </a:lnTo>
                <a:lnTo>
                  <a:pt x="49926" y="88570"/>
                </a:lnTo>
                <a:lnTo>
                  <a:pt x="43858" y="96566"/>
                </a:lnTo>
                <a:lnTo>
                  <a:pt x="36956" y="107612"/>
                </a:lnTo>
                <a:lnTo>
                  <a:pt x="29497" y="120691"/>
                </a:lnTo>
                <a:lnTo>
                  <a:pt x="21666" y="135125"/>
                </a:lnTo>
                <a:lnTo>
                  <a:pt x="15494" y="151416"/>
                </a:lnTo>
                <a:lnTo>
                  <a:pt x="10426" y="168943"/>
                </a:lnTo>
                <a:lnTo>
                  <a:pt x="6095" y="187296"/>
                </a:lnTo>
                <a:lnTo>
                  <a:pt x="3208" y="202388"/>
                </a:lnTo>
                <a:lnTo>
                  <a:pt x="1283" y="215308"/>
                </a:lnTo>
                <a:lnTo>
                  <a:pt x="0" y="226778"/>
                </a:lnTo>
                <a:lnTo>
                  <a:pt x="96" y="237282"/>
                </a:lnTo>
                <a:lnTo>
                  <a:pt x="1114" y="247143"/>
                </a:lnTo>
                <a:lnTo>
                  <a:pt x="2744" y="256574"/>
                </a:lnTo>
                <a:lnTo>
                  <a:pt x="4784" y="264766"/>
                </a:lnTo>
                <a:lnTo>
                  <a:pt x="7096" y="272133"/>
                </a:lnTo>
                <a:lnTo>
                  <a:pt x="9590" y="278949"/>
                </a:lnTo>
                <a:lnTo>
                  <a:pt x="12205" y="285398"/>
                </a:lnTo>
                <a:lnTo>
                  <a:pt x="14901" y="291602"/>
                </a:lnTo>
                <a:lnTo>
                  <a:pt x="17651" y="297643"/>
                </a:lnTo>
                <a:lnTo>
                  <a:pt x="21389" y="303576"/>
                </a:lnTo>
                <a:lnTo>
                  <a:pt x="25786" y="309436"/>
                </a:lnTo>
                <a:lnTo>
                  <a:pt x="30622" y="315248"/>
                </a:lnTo>
                <a:lnTo>
                  <a:pt x="41076" y="324245"/>
                </a:lnTo>
                <a:lnTo>
                  <a:pt x="46531" y="327978"/>
                </a:lnTo>
                <a:lnTo>
                  <a:pt x="57672" y="332125"/>
                </a:lnTo>
                <a:lnTo>
                  <a:pt x="68973" y="333969"/>
                </a:lnTo>
                <a:lnTo>
                  <a:pt x="80346" y="334788"/>
                </a:lnTo>
                <a:lnTo>
                  <a:pt x="86998" y="334054"/>
                </a:lnTo>
                <a:lnTo>
                  <a:pt x="94291" y="332612"/>
                </a:lnTo>
                <a:lnTo>
                  <a:pt x="102010" y="330699"/>
                </a:lnTo>
                <a:lnTo>
                  <a:pt x="109061" y="327518"/>
                </a:lnTo>
                <a:lnTo>
                  <a:pt x="115666" y="323492"/>
                </a:lnTo>
                <a:lnTo>
                  <a:pt x="121975" y="318903"/>
                </a:lnTo>
                <a:lnTo>
                  <a:pt x="136605" y="308725"/>
                </a:lnTo>
                <a:lnTo>
                  <a:pt x="169281" y="286668"/>
                </a:lnTo>
                <a:lnTo>
                  <a:pt x="177721" y="280067"/>
                </a:lnTo>
                <a:lnTo>
                  <a:pt x="186205" y="272808"/>
                </a:lnTo>
                <a:lnTo>
                  <a:pt x="194718" y="265112"/>
                </a:lnTo>
                <a:lnTo>
                  <a:pt x="205156" y="254266"/>
                </a:lnTo>
                <a:lnTo>
                  <a:pt x="216878" y="241320"/>
                </a:lnTo>
                <a:lnTo>
                  <a:pt x="229454" y="226975"/>
                </a:lnTo>
                <a:lnTo>
                  <a:pt x="239744" y="214553"/>
                </a:lnTo>
                <a:lnTo>
                  <a:pt x="248509" y="203415"/>
                </a:lnTo>
                <a:lnTo>
                  <a:pt x="256257" y="193132"/>
                </a:lnTo>
                <a:lnTo>
                  <a:pt x="262375" y="183419"/>
                </a:lnTo>
                <a:lnTo>
                  <a:pt x="267406" y="174086"/>
                </a:lnTo>
                <a:lnTo>
                  <a:pt x="271712" y="165007"/>
                </a:lnTo>
                <a:lnTo>
                  <a:pt x="275536" y="156097"/>
                </a:lnTo>
                <a:lnTo>
                  <a:pt x="279037" y="147299"/>
                </a:lnTo>
                <a:lnTo>
                  <a:pt x="282325" y="138576"/>
                </a:lnTo>
                <a:lnTo>
                  <a:pt x="284515" y="129904"/>
                </a:lnTo>
                <a:lnTo>
                  <a:pt x="285976" y="121265"/>
                </a:lnTo>
                <a:lnTo>
                  <a:pt x="286950" y="112647"/>
                </a:lnTo>
                <a:lnTo>
                  <a:pt x="287599" y="104998"/>
                </a:lnTo>
                <a:lnTo>
                  <a:pt x="288033" y="97993"/>
                </a:lnTo>
                <a:lnTo>
                  <a:pt x="288321" y="91418"/>
                </a:lnTo>
                <a:lnTo>
                  <a:pt x="288642" y="76493"/>
                </a:lnTo>
                <a:lnTo>
                  <a:pt x="288727" y="68512"/>
                </a:lnTo>
                <a:lnTo>
                  <a:pt x="286879" y="59382"/>
                </a:lnTo>
                <a:lnTo>
                  <a:pt x="283742" y="49485"/>
                </a:lnTo>
                <a:lnTo>
                  <a:pt x="279746" y="39077"/>
                </a:lnTo>
                <a:lnTo>
                  <a:pt x="277081" y="31186"/>
                </a:lnTo>
                <a:lnTo>
                  <a:pt x="275305" y="24973"/>
                </a:lnTo>
                <a:lnTo>
                  <a:pt x="274121" y="19878"/>
                </a:lnTo>
                <a:lnTo>
                  <a:pt x="271427" y="14576"/>
                </a:lnTo>
                <a:lnTo>
                  <a:pt x="267726" y="9137"/>
                </a:lnTo>
                <a:lnTo>
                  <a:pt x="263353" y="3606"/>
                </a:lnTo>
                <a:lnTo>
                  <a:pt x="260438" y="871"/>
                </a:lnTo>
                <a:lnTo>
                  <a:pt x="258495" y="0"/>
                </a:lnTo>
                <a:lnTo>
                  <a:pt x="257199" y="372"/>
                </a:lnTo>
                <a:lnTo>
                  <a:pt x="256336" y="1573"/>
                </a:lnTo>
                <a:lnTo>
                  <a:pt x="255375" y="5447"/>
                </a:lnTo>
                <a:lnTo>
                  <a:pt x="255120" y="13528"/>
                </a:lnTo>
                <a:lnTo>
                  <a:pt x="254836" y="40287"/>
                </a:lnTo>
                <a:lnTo>
                  <a:pt x="255712" y="56758"/>
                </a:lnTo>
                <a:lnTo>
                  <a:pt x="257249" y="74406"/>
                </a:lnTo>
                <a:lnTo>
                  <a:pt x="259226" y="92838"/>
                </a:lnTo>
                <a:lnTo>
                  <a:pt x="262449" y="110842"/>
                </a:lnTo>
                <a:lnTo>
                  <a:pt x="266503" y="128559"/>
                </a:lnTo>
                <a:lnTo>
                  <a:pt x="271110" y="146085"/>
                </a:lnTo>
                <a:lnTo>
                  <a:pt x="277040" y="163485"/>
                </a:lnTo>
                <a:lnTo>
                  <a:pt x="283850" y="180799"/>
                </a:lnTo>
                <a:lnTo>
                  <a:pt x="297132" y="211468"/>
                </a:lnTo>
                <a:lnTo>
                  <a:pt x="306210" y="231448"/>
                </a:lnTo>
                <a:lnTo>
                  <a:pt x="310917" y="239443"/>
                </a:lnTo>
                <a:lnTo>
                  <a:pt x="315960" y="246678"/>
                </a:lnTo>
                <a:lnTo>
                  <a:pt x="321226" y="253407"/>
                </a:lnTo>
                <a:lnTo>
                  <a:pt x="327596" y="260750"/>
                </a:lnTo>
                <a:lnTo>
                  <a:pt x="334699" y="268503"/>
                </a:lnTo>
                <a:lnTo>
                  <a:pt x="342292" y="276529"/>
                </a:lnTo>
                <a:lnTo>
                  <a:pt x="349259" y="281880"/>
                </a:lnTo>
                <a:lnTo>
                  <a:pt x="355809" y="285447"/>
                </a:lnTo>
                <a:lnTo>
                  <a:pt x="368167" y="290363"/>
                </a:lnTo>
                <a:lnTo>
                  <a:pt x="380008" y="295723"/>
                </a:lnTo>
                <a:lnTo>
                  <a:pt x="389082" y="298740"/>
                </a:lnTo>
                <a:lnTo>
                  <a:pt x="408913" y="301154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SMARTPenAnnotation49"/>
          <p:cNvSpPr/>
          <p:nvPr/>
        </p:nvSpPr>
        <p:spPr bwMode="auto">
          <a:xfrm>
            <a:off x="4374832" y="2838045"/>
            <a:ext cx="274321" cy="326815"/>
          </a:xfrm>
          <a:custGeom>
            <a:avLst/>
            <a:gdLst/>
            <a:ahLst/>
            <a:cxnLst/>
            <a:rect l="0" t="0" r="0" b="0"/>
            <a:pathLst>
              <a:path w="274321" h="326815">
                <a:moveTo>
                  <a:pt x="0" y="16597"/>
                </a:moveTo>
                <a:lnTo>
                  <a:pt x="9102" y="21148"/>
                </a:lnTo>
                <a:lnTo>
                  <a:pt x="12735" y="24394"/>
                </a:lnTo>
                <a:lnTo>
                  <a:pt x="19313" y="33080"/>
                </a:lnTo>
                <a:lnTo>
                  <a:pt x="22871" y="43290"/>
                </a:lnTo>
                <a:lnTo>
                  <a:pt x="23820" y="48680"/>
                </a:lnTo>
                <a:lnTo>
                  <a:pt x="27310" y="57988"/>
                </a:lnTo>
                <a:lnTo>
                  <a:pt x="32494" y="69909"/>
                </a:lnTo>
                <a:lnTo>
                  <a:pt x="38807" y="83571"/>
                </a:lnTo>
                <a:lnTo>
                  <a:pt x="43969" y="96489"/>
                </a:lnTo>
                <a:lnTo>
                  <a:pt x="48363" y="108911"/>
                </a:lnTo>
                <a:lnTo>
                  <a:pt x="52245" y="121002"/>
                </a:lnTo>
                <a:lnTo>
                  <a:pt x="55785" y="132873"/>
                </a:lnTo>
                <a:lnTo>
                  <a:pt x="62258" y="156223"/>
                </a:lnTo>
                <a:lnTo>
                  <a:pt x="66270" y="166831"/>
                </a:lnTo>
                <a:lnTo>
                  <a:pt x="70850" y="176760"/>
                </a:lnTo>
                <a:lnTo>
                  <a:pt x="88938" y="212008"/>
                </a:lnTo>
                <a:lnTo>
                  <a:pt x="96440" y="226881"/>
                </a:lnTo>
                <a:lnTo>
                  <a:pt x="102393" y="239654"/>
                </a:lnTo>
                <a:lnTo>
                  <a:pt x="107315" y="251027"/>
                </a:lnTo>
                <a:lnTo>
                  <a:pt x="111548" y="261466"/>
                </a:lnTo>
                <a:lnTo>
                  <a:pt x="115323" y="270330"/>
                </a:lnTo>
                <a:lnTo>
                  <a:pt x="122057" y="285260"/>
                </a:lnTo>
                <a:lnTo>
                  <a:pt x="125187" y="290956"/>
                </a:lnTo>
                <a:lnTo>
                  <a:pt x="131204" y="299824"/>
                </a:lnTo>
                <a:lnTo>
                  <a:pt x="137053" y="306941"/>
                </a:lnTo>
                <a:lnTo>
                  <a:pt x="142827" y="314231"/>
                </a:lnTo>
                <a:lnTo>
                  <a:pt x="148569" y="323821"/>
                </a:lnTo>
                <a:lnTo>
                  <a:pt x="150481" y="326188"/>
                </a:lnTo>
                <a:lnTo>
                  <a:pt x="151756" y="326814"/>
                </a:lnTo>
                <a:lnTo>
                  <a:pt x="152605" y="326278"/>
                </a:lnTo>
                <a:lnTo>
                  <a:pt x="152219" y="324016"/>
                </a:lnTo>
                <a:lnTo>
                  <a:pt x="149251" y="316423"/>
                </a:lnTo>
                <a:lnTo>
                  <a:pt x="144756" y="309238"/>
                </a:lnTo>
                <a:lnTo>
                  <a:pt x="142224" y="305989"/>
                </a:lnTo>
                <a:lnTo>
                  <a:pt x="139583" y="300965"/>
                </a:lnTo>
                <a:lnTo>
                  <a:pt x="136871" y="294758"/>
                </a:lnTo>
                <a:lnTo>
                  <a:pt x="134110" y="287763"/>
                </a:lnTo>
                <a:lnTo>
                  <a:pt x="128502" y="272370"/>
                </a:lnTo>
                <a:lnTo>
                  <a:pt x="117141" y="239205"/>
                </a:lnTo>
                <a:lnTo>
                  <a:pt x="114289" y="229773"/>
                </a:lnTo>
                <a:lnTo>
                  <a:pt x="108580" y="209132"/>
                </a:lnTo>
                <a:lnTo>
                  <a:pt x="106677" y="198294"/>
                </a:lnTo>
                <a:lnTo>
                  <a:pt x="105408" y="187258"/>
                </a:lnTo>
                <a:lnTo>
                  <a:pt x="104562" y="176091"/>
                </a:lnTo>
                <a:lnTo>
                  <a:pt x="103998" y="161979"/>
                </a:lnTo>
                <a:lnTo>
                  <a:pt x="103204" y="114072"/>
                </a:lnTo>
                <a:lnTo>
                  <a:pt x="103019" y="90399"/>
                </a:lnTo>
                <a:lnTo>
                  <a:pt x="103922" y="81038"/>
                </a:lnTo>
                <a:lnTo>
                  <a:pt x="105476" y="72893"/>
                </a:lnTo>
                <a:lnTo>
                  <a:pt x="107465" y="65558"/>
                </a:lnTo>
                <a:lnTo>
                  <a:pt x="109743" y="58762"/>
                </a:lnTo>
                <a:lnTo>
                  <a:pt x="112215" y="52327"/>
                </a:lnTo>
                <a:lnTo>
                  <a:pt x="114815" y="46132"/>
                </a:lnTo>
                <a:lnTo>
                  <a:pt x="118453" y="40097"/>
                </a:lnTo>
                <a:lnTo>
                  <a:pt x="122784" y="34169"/>
                </a:lnTo>
                <a:lnTo>
                  <a:pt x="127576" y="28312"/>
                </a:lnTo>
                <a:lnTo>
                  <a:pt x="132675" y="23454"/>
                </a:lnTo>
                <a:lnTo>
                  <a:pt x="137980" y="19263"/>
                </a:lnTo>
                <a:lnTo>
                  <a:pt x="143422" y="15517"/>
                </a:lnTo>
                <a:lnTo>
                  <a:pt x="148955" y="12067"/>
                </a:lnTo>
                <a:lnTo>
                  <a:pt x="154548" y="8815"/>
                </a:lnTo>
                <a:lnTo>
                  <a:pt x="160182" y="5694"/>
                </a:lnTo>
                <a:lnTo>
                  <a:pt x="165843" y="3613"/>
                </a:lnTo>
                <a:lnTo>
                  <a:pt x="171522" y="2226"/>
                </a:lnTo>
                <a:lnTo>
                  <a:pt x="177213" y="1301"/>
                </a:lnTo>
                <a:lnTo>
                  <a:pt x="183864" y="685"/>
                </a:lnTo>
                <a:lnTo>
                  <a:pt x="191156" y="274"/>
                </a:lnTo>
                <a:lnTo>
                  <a:pt x="198875" y="0"/>
                </a:lnTo>
                <a:lnTo>
                  <a:pt x="206879" y="770"/>
                </a:lnTo>
                <a:lnTo>
                  <a:pt x="215072" y="2236"/>
                </a:lnTo>
                <a:lnTo>
                  <a:pt x="223391" y="4165"/>
                </a:lnTo>
                <a:lnTo>
                  <a:pt x="230842" y="6404"/>
                </a:lnTo>
                <a:lnTo>
                  <a:pt x="237715" y="8849"/>
                </a:lnTo>
                <a:lnTo>
                  <a:pt x="244201" y="11432"/>
                </a:lnTo>
                <a:lnTo>
                  <a:pt x="250431" y="13154"/>
                </a:lnTo>
                <a:lnTo>
                  <a:pt x="256489" y="14301"/>
                </a:lnTo>
                <a:lnTo>
                  <a:pt x="274320" y="16597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SMARTPenAnnotation50"/>
          <p:cNvSpPr/>
          <p:nvPr/>
        </p:nvSpPr>
        <p:spPr bwMode="auto">
          <a:xfrm>
            <a:off x="4649152" y="2906589"/>
            <a:ext cx="351474" cy="342205"/>
          </a:xfrm>
          <a:custGeom>
            <a:avLst/>
            <a:gdLst/>
            <a:ahLst/>
            <a:cxnLst/>
            <a:rect l="0" t="0" r="0" b="0"/>
            <a:pathLst>
              <a:path w="351474" h="342205">
                <a:moveTo>
                  <a:pt x="0" y="119503"/>
                </a:moveTo>
                <a:lnTo>
                  <a:pt x="9102" y="128605"/>
                </a:lnTo>
                <a:lnTo>
                  <a:pt x="13688" y="131286"/>
                </a:lnTo>
                <a:lnTo>
                  <a:pt x="23864" y="134265"/>
                </a:lnTo>
                <a:lnTo>
                  <a:pt x="34736" y="138129"/>
                </a:lnTo>
                <a:lnTo>
                  <a:pt x="40302" y="140493"/>
                </a:lnTo>
                <a:lnTo>
                  <a:pt x="46871" y="142069"/>
                </a:lnTo>
                <a:lnTo>
                  <a:pt x="54107" y="143119"/>
                </a:lnTo>
                <a:lnTo>
                  <a:pt x="61789" y="143820"/>
                </a:lnTo>
                <a:lnTo>
                  <a:pt x="69768" y="143334"/>
                </a:lnTo>
                <a:lnTo>
                  <a:pt x="77945" y="142058"/>
                </a:lnTo>
                <a:lnTo>
                  <a:pt x="86253" y="140255"/>
                </a:lnTo>
                <a:lnTo>
                  <a:pt x="94649" y="139053"/>
                </a:lnTo>
                <a:lnTo>
                  <a:pt x="103105" y="138251"/>
                </a:lnTo>
                <a:lnTo>
                  <a:pt x="111599" y="137717"/>
                </a:lnTo>
                <a:lnTo>
                  <a:pt x="120120" y="136408"/>
                </a:lnTo>
                <a:lnTo>
                  <a:pt x="128657" y="134583"/>
                </a:lnTo>
                <a:lnTo>
                  <a:pt x="137207" y="132414"/>
                </a:lnTo>
                <a:lnTo>
                  <a:pt x="148621" y="128110"/>
                </a:lnTo>
                <a:lnTo>
                  <a:pt x="161946" y="122384"/>
                </a:lnTo>
                <a:lnTo>
                  <a:pt x="197844" y="105752"/>
                </a:lnTo>
                <a:lnTo>
                  <a:pt x="227041" y="91598"/>
                </a:lnTo>
                <a:lnTo>
                  <a:pt x="236797" y="85511"/>
                </a:lnTo>
                <a:lnTo>
                  <a:pt x="247644" y="76729"/>
                </a:lnTo>
                <a:lnTo>
                  <a:pt x="250821" y="73842"/>
                </a:lnTo>
                <a:lnTo>
                  <a:pt x="256891" y="65554"/>
                </a:lnTo>
                <a:lnTo>
                  <a:pt x="261811" y="56473"/>
                </a:lnTo>
                <a:lnTo>
                  <a:pt x="263998" y="49262"/>
                </a:lnTo>
                <a:lnTo>
                  <a:pt x="263629" y="45054"/>
                </a:lnTo>
                <a:lnTo>
                  <a:pt x="260678" y="35297"/>
                </a:lnTo>
                <a:lnTo>
                  <a:pt x="256192" y="27151"/>
                </a:lnTo>
                <a:lnTo>
                  <a:pt x="248312" y="17209"/>
                </a:lnTo>
                <a:lnTo>
                  <a:pt x="245551" y="14160"/>
                </a:lnTo>
                <a:lnTo>
                  <a:pt x="237404" y="8231"/>
                </a:lnTo>
                <a:lnTo>
                  <a:pt x="232564" y="5317"/>
                </a:lnTo>
                <a:lnTo>
                  <a:pt x="222107" y="2079"/>
                </a:lnTo>
                <a:lnTo>
                  <a:pt x="216651" y="1215"/>
                </a:lnTo>
                <a:lnTo>
                  <a:pt x="210156" y="639"/>
                </a:lnTo>
                <a:lnTo>
                  <a:pt x="202970" y="256"/>
                </a:lnTo>
                <a:lnTo>
                  <a:pt x="195320" y="0"/>
                </a:lnTo>
                <a:lnTo>
                  <a:pt x="187364" y="782"/>
                </a:lnTo>
                <a:lnTo>
                  <a:pt x="179202" y="2256"/>
                </a:lnTo>
                <a:lnTo>
                  <a:pt x="170903" y="4191"/>
                </a:lnTo>
                <a:lnTo>
                  <a:pt x="163465" y="6433"/>
                </a:lnTo>
                <a:lnTo>
                  <a:pt x="156602" y="8881"/>
                </a:lnTo>
                <a:lnTo>
                  <a:pt x="150121" y="11465"/>
                </a:lnTo>
                <a:lnTo>
                  <a:pt x="135300" y="16876"/>
                </a:lnTo>
                <a:lnTo>
                  <a:pt x="127348" y="19653"/>
                </a:lnTo>
                <a:lnTo>
                  <a:pt x="120141" y="23409"/>
                </a:lnTo>
                <a:lnTo>
                  <a:pt x="113432" y="27817"/>
                </a:lnTo>
                <a:lnTo>
                  <a:pt x="107054" y="32662"/>
                </a:lnTo>
                <a:lnTo>
                  <a:pt x="97427" y="43124"/>
                </a:lnTo>
                <a:lnTo>
                  <a:pt x="93526" y="48582"/>
                </a:lnTo>
                <a:lnTo>
                  <a:pt x="89021" y="54125"/>
                </a:lnTo>
                <a:lnTo>
                  <a:pt x="84112" y="59725"/>
                </a:lnTo>
                <a:lnTo>
                  <a:pt x="78935" y="65364"/>
                </a:lnTo>
                <a:lnTo>
                  <a:pt x="74531" y="71027"/>
                </a:lnTo>
                <a:lnTo>
                  <a:pt x="70642" y="76709"/>
                </a:lnTo>
                <a:lnTo>
                  <a:pt x="67097" y="82401"/>
                </a:lnTo>
                <a:lnTo>
                  <a:pt x="64734" y="88101"/>
                </a:lnTo>
                <a:lnTo>
                  <a:pt x="63158" y="93806"/>
                </a:lnTo>
                <a:lnTo>
                  <a:pt x="62108" y="99514"/>
                </a:lnTo>
                <a:lnTo>
                  <a:pt x="61408" y="106177"/>
                </a:lnTo>
                <a:lnTo>
                  <a:pt x="60941" y="113477"/>
                </a:lnTo>
                <a:lnTo>
                  <a:pt x="60629" y="121200"/>
                </a:lnTo>
                <a:lnTo>
                  <a:pt x="60284" y="137403"/>
                </a:lnTo>
                <a:lnTo>
                  <a:pt x="60192" y="145723"/>
                </a:lnTo>
                <a:lnTo>
                  <a:pt x="61083" y="155081"/>
                </a:lnTo>
                <a:lnTo>
                  <a:pt x="62629" y="165129"/>
                </a:lnTo>
                <a:lnTo>
                  <a:pt x="64613" y="175638"/>
                </a:lnTo>
                <a:lnTo>
                  <a:pt x="66888" y="185501"/>
                </a:lnTo>
                <a:lnTo>
                  <a:pt x="69357" y="194934"/>
                </a:lnTo>
                <a:lnTo>
                  <a:pt x="71956" y="204081"/>
                </a:lnTo>
                <a:lnTo>
                  <a:pt x="77383" y="221863"/>
                </a:lnTo>
                <a:lnTo>
                  <a:pt x="80163" y="230606"/>
                </a:lnTo>
                <a:lnTo>
                  <a:pt x="83923" y="239292"/>
                </a:lnTo>
                <a:lnTo>
                  <a:pt x="88333" y="247940"/>
                </a:lnTo>
                <a:lnTo>
                  <a:pt x="93179" y="256562"/>
                </a:lnTo>
                <a:lnTo>
                  <a:pt x="98314" y="264216"/>
                </a:lnTo>
                <a:lnTo>
                  <a:pt x="103643" y="271223"/>
                </a:lnTo>
                <a:lnTo>
                  <a:pt x="109100" y="277800"/>
                </a:lnTo>
                <a:lnTo>
                  <a:pt x="114644" y="284089"/>
                </a:lnTo>
                <a:lnTo>
                  <a:pt x="125883" y="296158"/>
                </a:lnTo>
                <a:lnTo>
                  <a:pt x="138370" y="309111"/>
                </a:lnTo>
                <a:lnTo>
                  <a:pt x="143681" y="313536"/>
                </a:lnTo>
                <a:lnTo>
                  <a:pt x="150080" y="318391"/>
                </a:lnTo>
                <a:lnTo>
                  <a:pt x="157204" y="323532"/>
                </a:lnTo>
                <a:lnTo>
                  <a:pt x="163858" y="327912"/>
                </a:lnTo>
                <a:lnTo>
                  <a:pt x="170198" y="331785"/>
                </a:lnTo>
                <a:lnTo>
                  <a:pt x="176330" y="335320"/>
                </a:lnTo>
                <a:lnTo>
                  <a:pt x="182324" y="337676"/>
                </a:lnTo>
                <a:lnTo>
                  <a:pt x="188224" y="339247"/>
                </a:lnTo>
                <a:lnTo>
                  <a:pt x="194063" y="340294"/>
                </a:lnTo>
                <a:lnTo>
                  <a:pt x="200813" y="340992"/>
                </a:lnTo>
                <a:lnTo>
                  <a:pt x="208170" y="341457"/>
                </a:lnTo>
                <a:lnTo>
                  <a:pt x="215932" y="341767"/>
                </a:lnTo>
                <a:lnTo>
                  <a:pt x="232177" y="342112"/>
                </a:lnTo>
                <a:lnTo>
                  <a:pt x="240510" y="342204"/>
                </a:lnTo>
                <a:lnTo>
                  <a:pt x="247970" y="341313"/>
                </a:lnTo>
                <a:lnTo>
                  <a:pt x="254848" y="339766"/>
                </a:lnTo>
                <a:lnTo>
                  <a:pt x="261339" y="337783"/>
                </a:lnTo>
                <a:lnTo>
                  <a:pt x="268523" y="334555"/>
                </a:lnTo>
                <a:lnTo>
                  <a:pt x="276171" y="330499"/>
                </a:lnTo>
                <a:lnTo>
                  <a:pt x="284126" y="325890"/>
                </a:lnTo>
                <a:lnTo>
                  <a:pt x="294193" y="319006"/>
                </a:lnTo>
                <a:lnTo>
                  <a:pt x="305666" y="310608"/>
                </a:lnTo>
                <a:lnTo>
                  <a:pt x="351473" y="273808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SMARTPenAnnotation51"/>
          <p:cNvSpPr/>
          <p:nvPr/>
        </p:nvSpPr>
        <p:spPr bwMode="auto">
          <a:xfrm>
            <a:off x="5069334" y="2699304"/>
            <a:ext cx="617092" cy="557648"/>
          </a:xfrm>
          <a:custGeom>
            <a:avLst/>
            <a:gdLst/>
            <a:ahLst/>
            <a:cxnLst/>
            <a:rect l="0" t="0" r="0" b="0"/>
            <a:pathLst>
              <a:path w="617092" h="557648">
                <a:moveTo>
                  <a:pt x="197038" y="155338"/>
                </a:moveTo>
                <a:lnTo>
                  <a:pt x="158413" y="155338"/>
                </a:lnTo>
                <a:lnTo>
                  <a:pt x="152238" y="157243"/>
                </a:lnTo>
                <a:lnTo>
                  <a:pt x="134446" y="168073"/>
                </a:lnTo>
                <a:lnTo>
                  <a:pt x="122864" y="174651"/>
                </a:lnTo>
                <a:lnTo>
                  <a:pt x="111367" y="185829"/>
                </a:lnTo>
                <a:lnTo>
                  <a:pt x="99907" y="199370"/>
                </a:lnTo>
                <a:lnTo>
                  <a:pt x="88464" y="211738"/>
                </a:lnTo>
                <a:lnTo>
                  <a:pt x="77028" y="226124"/>
                </a:lnTo>
                <a:lnTo>
                  <a:pt x="64642" y="242044"/>
                </a:lnTo>
                <a:lnTo>
                  <a:pt x="49614" y="258644"/>
                </a:lnTo>
                <a:lnTo>
                  <a:pt x="43510" y="268024"/>
                </a:lnTo>
                <a:lnTo>
                  <a:pt x="38489" y="278087"/>
                </a:lnTo>
                <a:lnTo>
                  <a:pt x="34188" y="288606"/>
                </a:lnTo>
                <a:lnTo>
                  <a:pt x="30369" y="298476"/>
                </a:lnTo>
                <a:lnTo>
                  <a:pt x="23586" y="317062"/>
                </a:lnTo>
                <a:lnTo>
                  <a:pt x="18538" y="334592"/>
                </a:lnTo>
                <a:lnTo>
                  <a:pt x="5309" y="384549"/>
                </a:lnTo>
                <a:lnTo>
                  <a:pt x="1591" y="409110"/>
                </a:lnTo>
                <a:lnTo>
                  <a:pt x="66" y="432152"/>
                </a:lnTo>
                <a:lnTo>
                  <a:pt x="0" y="454181"/>
                </a:lnTo>
                <a:lnTo>
                  <a:pt x="910" y="470771"/>
                </a:lnTo>
                <a:lnTo>
                  <a:pt x="2468" y="483737"/>
                </a:lnTo>
                <a:lnTo>
                  <a:pt x="4460" y="494286"/>
                </a:lnTo>
                <a:lnTo>
                  <a:pt x="6741" y="504176"/>
                </a:lnTo>
                <a:lnTo>
                  <a:pt x="9212" y="513627"/>
                </a:lnTo>
                <a:lnTo>
                  <a:pt x="11813" y="522784"/>
                </a:lnTo>
                <a:lnTo>
                  <a:pt x="15453" y="529842"/>
                </a:lnTo>
                <a:lnTo>
                  <a:pt x="24576" y="540225"/>
                </a:lnTo>
                <a:lnTo>
                  <a:pt x="40423" y="551424"/>
                </a:lnTo>
                <a:lnTo>
                  <a:pt x="51549" y="555214"/>
                </a:lnTo>
                <a:lnTo>
                  <a:pt x="68523" y="557347"/>
                </a:lnTo>
                <a:lnTo>
                  <a:pt x="74214" y="557647"/>
                </a:lnTo>
                <a:lnTo>
                  <a:pt x="85617" y="555439"/>
                </a:lnTo>
                <a:lnTo>
                  <a:pt x="91325" y="553517"/>
                </a:lnTo>
                <a:lnTo>
                  <a:pt x="102747" y="546302"/>
                </a:lnTo>
                <a:lnTo>
                  <a:pt x="119888" y="531529"/>
                </a:lnTo>
                <a:lnTo>
                  <a:pt x="125602" y="526147"/>
                </a:lnTo>
                <a:lnTo>
                  <a:pt x="134491" y="512547"/>
                </a:lnTo>
                <a:lnTo>
                  <a:pt x="142569" y="496978"/>
                </a:lnTo>
                <a:lnTo>
                  <a:pt x="152510" y="480533"/>
                </a:lnTo>
                <a:lnTo>
                  <a:pt x="160685" y="462622"/>
                </a:lnTo>
                <a:lnTo>
                  <a:pt x="182469" y="409701"/>
                </a:lnTo>
                <a:lnTo>
                  <a:pt x="191135" y="386826"/>
                </a:lnTo>
                <a:lnTo>
                  <a:pt x="197865" y="367766"/>
                </a:lnTo>
                <a:lnTo>
                  <a:pt x="203305" y="351249"/>
                </a:lnTo>
                <a:lnTo>
                  <a:pt x="206931" y="336428"/>
                </a:lnTo>
                <a:lnTo>
                  <a:pt x="209348" y="322737"/>
                </a:lnTo>
                <a:lnTo>
                  <a:pt x="217778" y="255185"/>
                </a:lnTo>
                <a:lnTo>
                  <a:pt x="218485" y="234285"/>
                </a:lnTo>
                <a:lnTo>
                  <a:pt x="218004" y="212732"/>
                </a:lnTo>
                <a:lnTo>
                  <a:pt x="216730" y="190743"/>
                </a:lnTo>
                <a:lnTo>
                  <a:pt x="214929" y="171321"/>
                </a:lnTo>
                <a:lnTo>
                  <a:pt x="212775" y="153611"/>
                </a:lnTo>
                <a:lnTo>
                  <a:pt x="202475" y="81866"/>
                </a:lnTo>
                <a:lnTo>
                  <a:pt x="199710" y="66352"/>
                </a:lnTo>
                <a:lnTo>
                  <a:pt x="196915" y="53151"/>
                </a:lnTo>
                <a:lnTo>
                  <a:pt x="194098" y="41494"/>
                </a:lnTo>
                <a:lnTo>
                  <a:pt x="192221" y="31817"/>
                </a:lnTo>
                <a:lnTo>
                  <a:pt x="190134" y="15985"/>
                </a:lnTo>
                <a:lnTo>
                  <a:pt x="188795" y="0"/>
                </a:lnTo>
                <a:lnTo>
                  <a:pt x="188531" y="14764"/>
                </a:lnTo>
                <a:lnTo>
                  <a:pt x="189447" y="29996"/>
                </a:lnTo>
                <a:lnTo>
                  <a:pt x="191025" y="39391"/>
                </a:lnTo>
                <a:lnTo>
                  <a:pt x="193029" y="49465"/>
                </a:lnTo>
                <a:lnTo>
                  <a:pt x="200336" y="111458"/>
                </a:lnTo>
                <a:lnTo>
                  <a:pt x="204952" y="154660"/>
                </a:lnTo>
                <a:lnTo>
                  <a:pt x="210887" y="192986"/>
                </a:lnTo>
                <a:lnTo>
                  <a:pt x="217701" y="228062"/>
                </a:lnTo>
                <a:lnTo>
                  <a:pt x="225100" y="260970"/>
                </a:lnTo>
                <a:lnTo>
                  <a:pt x="231938" y="286720"/>
                </a:lnTo>
                <a:lnTo>
                  <a:pt x="238403" y="307696"/>
                </a:lnTo>
                <a:lnTo>
                  <a:pt x="244617" y="325490"/>
                </a:lnTo>
                <a:lnTo>
                  <a:pt x="251617" y="341163"/>
                </a:lnTo>
                <a:lnTo>
                  <a:pt x="259142" y="355421"/>
                </a:lnTo>
                <a:lnTo>
                  <a:pt x="267015" y="368737"/>
                </a:lnTo>
                <a:lnTo>
                  <a:pt x="275122" y="381424"/>
                </a:lnTo>
                <a:lnTo>
                  <a:pt x="283384" y="393692"/>
                </a:lnTo>
                <a:lnTo>
                  <a:pt x="291750" y="405681"/>
                </a:lnTo>
                <a:lnTo>
                  <a:pt x="300184" y="416531"/>
                </a:lnTo>
                <a:lnTo>
                  <a:pt x="308665" y="426622"/>
                </a:lnTo>
                <a:lnTo>
                  <a:pt x="317176" y="436206"/>
                </a:lnTo>
                <a:lnTo>
                  <a:pt x="328565" y="446406"/>
                </a:lnTo>
                <a:lnTo>
                  <a:pt x="341873" y="457016"/>
                </a:lnTo>
                <a:lnTo>
                  <a:pt x="356459" y="467899"/>
                </a:lnTo>
                <a:lnTo>
                  <a:pt x="369042" y="476107"/>
                </a:lnTo>
                <a:lnTo>
                  <a:pt x="380287" y="482532"/>
                </a:lnTo>
                <a:lnTo>
                  <a:pt x="390641" y="487767"/>
                </a:lnTo>
                <a:lnTo>
                  <a:pt x="401354" y="492210"/>
                </a:lnTo>
                <a:lnTo>
                  <a:pt x="412306" y="496124"/>
                </a:lnTo>
                <a:lnTo>
                  <a:pt x="423418" y="499686"/>
                </a:lnTo>
                <a:lnTo>
                  <a:pt x="433683" y="502061"/>
                </a:lnTo>
                <a:lnTo>
                  <a:pt x="452709" y="504700"/>
                </a:lnTo>
                <a:lnTo>
                  <a:pt x="468150" y="503332"/>
                </a:lnTo>
                <a:lnTo>
                  <a:pt x="481362" y="499550"/>
                </a:lnTo>
                <a:lnTo>
                  <a:pt x="507906" y="489360"/>
                </a:lnTo>
                <a:lnTo>
                  <a:pt x="515726" y="486605"/>
                </a:lnTo>
                <a:lnTo>
                  <a:pt x="521892" y="481910"/>
                </a:lnTo>
                <a:lnTo>
                  <a:pt x="531282" y="469074"/>
                </a:lnTo>
                <a:lnTo>
                  <a:pt x="541171" y="456384"/>
                </a:lnTo>
                <a:lnTo>
                  <a:pt x="551916" y="443441"/>
                </a:lnTo>
                <a:lnTo>
                  <a:pt x="563042" y="428164"/>
                </a:lnTo>
                <a:lnTo>
                  <a:pt x="568676" y="419137"/>
                </a:lnTo>
                <a:lnTo>
                  <a:pt x="574336" y="409309"/>
                </a:lnTo>
                <a:lnTo>
                  <a:pt x="580015" y="398947"/>
                </a:lnTo>
                <a:lnTo>
                  <a:pt x="617091" y="33536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SMARTPenAnnotation52"/>
          <p:cNvSpPr/>
          <p:nvPr/>
        </p:nvSpPr>
        <p:spPr bwMode="auto">
          <a:xfrm>
            <a:off x="5995034" y="2708910"/>
            <a:ext cx="162879" cy="428626"/>
          </a:xfrm>
          <a:custGeom>
            <a:avLst/>
            <a:gdLst/>
            <a:ahLst/>
            <a:cxnLst/>
            <a:rect l="0" t="0" r="0" b="0"/>
            <a:pathLst>
              <a:path w="162879" h="428626">
                <a:moveTo>
                  <a:pt x="0" y="0"/>
                </a:moveTo>
                <a:lnTo>
                  <a:pt x="9103" y="9101"/>
                </a:lnTo>
                <a:lnTo>
                  <a:pt x="12736" y="13687"/>
                </a:lnTo>
                <a:lnTo>
                  <a:pt x="16111" y="18650"/>
                </a:lnTo>
                <a:lnTo>
                  <a:pt x="19313" y="23863"/>
                </a:lnTo>
                <a:lnTo>
                  <a:pt x="22401" y="29243"/>
                </a:lnTo>
                <a:lnTo>
                  <a:pt x="28371" y="40302"/>
                </a:lnTo>
                <a:lnTo>
                  <a:pt x="37088" y="57238"/>
                </a:lnTo>
                <a:lnTo>
                  <a:pt x="39965" y="63876"/>
                </a:lnTo>
                <a:lnTo>
                  <a:pt x="42836" y="71159"/>
                </a:lnTo>
                <a:lnTo>
                  <a:pt x="48566" y="86871"/>
                </a:lnTo>
                <a:lnTo>
                  <a:pt x="54288" y="103379"/>
                </a:lnTo>
                <a:lnTo>
                  <a:pt x="65086" y="140561"/>
                </a:lnTo>
                <a:lnTo>
                  <a:pt x="71966" y="165145"/>
                </a:lnTo>
                <a:lnTo>
                  <a:pt x="81315" y="193916"/>
                </a:lnTo>
                <a:lnTo>
                  <a:pt x="125973" y="319600"/>
                </a:lnTo>
                <a:lnTo>
                  <a:pt x="130655" y="332129"/>
                </a:lnTo>
                <a:lnTo>
                  <a:pt x="134729" y="342387"/>
                </a:lnTo>
                <a:lnTo>
                  <a:pt x="138396" y="351130"/>
                </a:lnTo>
                <a:lnTo>
                  <a:pt x="140842" y="358864"/>
                </a:lnTo>
                <a:lnTo>
                  <a:pt x="142472" y="365925"/>
                </a:lnTo>
                <a:lnTo>
                  <a:pt x="145236" y="378851"/>
                </a:lnTo>
                <a:lnTo>
                  <a:pt x="149640" y="390945"/>
                </a:lnTo>
                <a:lnTo>
                  <a:pt x="152923" y="403914"/>
                </a:lnTo>
                <a:lnTo>
                  <a:pt x="156231" y="410657"/>
                </a:lnTo>
                <a:lnTo>
                  <a:pt x="158447" y="413789"/>
                </a:lnTo>
                <a:lnTo>
                  <a:pt x="160909" y="419808"/>
                </a:lnTo>
                <a:lnTo>
                  <a:pt x="162878" y="428625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SMARTPenAnnotation53"/>
          <p:cNvSpPr/>
          <p:nvPr/>
        </p:nvSpPr>
        <p:spPr bwMode="auto">
          <a:xfrm>
            <a:off x="5955806" y="2683341"/>
            <a:ext cx="243231" cy="188447"/>
          </a:xfrm>
          <a:custGeom>
            <a:avLst/>
            <a:gdLst/>
            <a:ahLst/>
            <a:cxnLst/>
            <a:rect l="0" t="0" r="0" b="0"/>
            <a:pathLst>
              <a:path w="243231" h="188447">
                <a:moveTo>
                  <a:pt x="4939" y="59859"/>
                </a:moveTo>
                <a:lnTo>
                  <a:pt x="388" y="50757"/>
                </a:lnTo>
                <a:lnTo>
                  <a:pt x="0" y="48076"/>
                </a:lnTo>
                <a:lnTo>
                  <a:pt x="693" y="46288"/>
                </a:lnTo>
                <a:lnTo>
                  <a:pt x="6221" y="41233"/>
                </a:lnTo>
                <a:lnTo>
                  <a:pt x="8651" y="38869"/>
                </a:lnTo>
                <a:lnTo>
                  <a:pt x="12176" y="36340"/>
                </a:lnTo>
                <a:lnTo>
                  <a:pt x="16431" y="33702"/>
                </a:lnTo>
                <a:lnTo>
                  <a:pt x="21172" y="30991"/>
                </a:lnTo>
                <a:lnTo>
                  <a:pt x="27191" y="28231"/>
                </a:lnTo>
                <a:lnTo>
                  <a:pt x="34061" y="25439"/>
                </a:lnTo>
                <a:lnTo>
                  <a:pt x="41499" y="22624"/>
                </a:lnTo>
                <a:lnTo>
                  <a:pt x="57383" y="16958"/>
                </a:lnTo>
                <a:lnTo>
                  <a:pt x="65619" y="14113"/>
                </a:lnTo>
                <a:lnTo>
                  <a:pt x="74920" y="11264"/>
                </a:lnTo>
                <a:lnTo>
                  <a:pt x="95414" y="5558"/>
                </a:lnTo>
                <a:lnTo>
                  <a:pt x="105260" y="3656"/>
                </a:lnTo>
                <a:lnTo>
                  <a:pt x="114682" y="2388"/>
                </a:lnTo>
                <a:lnTo>
                  <a:pt x="123821" y="1542"/>
                </a:lnTo>
                <a:lnTo>
                  <a:pt x="132771" y="978"/>
                </a:lnTo>
                <a:lnTo>
                  <a:pt x="150336" y="352"/>
                </a:lnTo>
                <a:lnTo>
                  <a:pt x="171738" y="0"/>
                </a:lnTo>
                <a:lnTo>
                  <a:pt x="178051" y="902"/>
                </a:lnTo>
                <a:lnTo>
                  <a:pt x="184164" y="2457"/>
                </a:lnTo>
                <a:lnTo>
                  <a:pt x="190145" y="4446"/>
                </a:lnTo>
                <a:lnTo>
                  <a:pt x="196037" y="6724"/>
                </a:lnTo>
                <a:lnTo>
                  <a:pt x="201870" y="9196"/>
                </a:lnTo>
                <a:lnTo>
                  <a:pt x="207664" y="11796"/>
                </a:lnTo>
                <a:lnTo>
                  <a:pt x="212479" y="14482"/>
                </a:lnTo>
                <a:lnTo>
                  <a:pt x="216641" y="17225"/>
                </a:lnTo>
                <a:lnTo>
                  <a:pt x="220368" y="20006"/>
                </a:lnTo>
                <a:lnTo>
                  <a:pt x="223806" y="23765"/>
                </a:lnTo>
                <a:lnTo>
                  <a:pt x="227050" y="28176"/>
                </a:lnTo>
                <a:lnTo>
                  <a:pt x="230166" y="33022"/>
                </a:lnTo>
                <a:lnTo>
                  <a:pt x="233195" y="37205"/>
                </a:lnTo>
                <a:lnTo>
                  <a:pt x="236167" y="40946"/>
                </a:lnTo>
                <a:lnTo>
                  <a:pt x="239101" y="44393"/>
                </a:lnTo>
                <a:lnTo>
                  <a:pt x="241057" y="47643"/>
                </a:lnTo>
                <a:lnTo>
                  <a:pt x="242361" y="50763"/>
                </a:lnTo>
                <a:lnTo>
                  <a:pt x="243230" y="53794"/>
                </a:lnTo>
                <a:lnTo>
                  <a:pt x="242857" y="59626"/>
                </a:lnTo>
                <a:lnTo>
                  <a:pt x="241656" y="67323"/>
                </a:lnTo>
                <a:lnTo>
                  <a:pt x="239903" y="76265"/>
                </a:lnTo>
                <a:lnTo>
                  <a:pt x="237781" y="85084"/>
                </a:lnTo>
                <a:lnTo>
                  <a:pt x="235414" y="93821"/>
                </a:lnTo>
                <a:lnTo>
                  <a:pt x="232884" y="102502"/>
                </a:lnTo>
                <a:lnTo>
                  <a:pt x="229292" y="110195"/>
                </a:lnTo>
                <a:lnTo>
                  <a:pt x="224993" y="117229"/>
                </a:lnTo>
                <a:lnTo>
                  <a:pt x="220222" y="123823"/>
                </a:lnTo>
                <a:lnTo>
                  <a:pt x="216088" y="129171"/>
                </a:lnTo>
                <a:lnTo>
                  <a:pt x="212380" y="133690"/>
                </a:lnTo>
                <a:lnTo>
                  <a:pt x="208955" y="137654"/>
                </a:lnTo>
                <a:lnTo>
                  <a:pt x="204767" y="142203"/>
                </a:lnTo>
                <a:lnTo>
                  <a:pt x="195034" y="152336"/>
                </a:lnTo>
                <a:lnTo>
                  <a:pt x="189771" y="156753"/>
                </a:lnTo>
                <a:lnTo>
                  <a:pt x="184358" y="160649"/>
                </a:lnTo>
                <a:lnTo>
                  <a:pt x="178844" y="164200"/>
                </a:lnTo>
                <a:lnTo>
                  <a:pt x="173263" y="167520"/>
                </a:lnTo>
                <a:lnTo>
                  <a:pt x="167638" y="170685"/>
                </a:lnTo>
                <a:lnTo>
                  <a:pt x="156306" y="176742"/>
                </a:lnTo>
                <a:lnTo>
                  <a:pt x="144921" y="182610"/>
                </a:lnTo>
                <a:lnTo>
                  <a:pt x="137313" y="184555"/>
                </a:lnTo>
                <a:lnTo>
                  <a:pt x="128430" y="185852"/>
                </a:lnTo>
                <a:lnTo>
                  <a:pt x="118699" y="186717"/>
                </a:lnTo>
                <a:lnTo>
                  <a:pt x="110306" y="187293"/>
                </a:lnTo>
                <a:lnTo>
                  <a:pt x="95902" y="187934"/>
                </a:lnTo>
                <a:lnTo>
                  <a:pt x="77124" y="188379"/>
                </a:lnTo>
                <a:lnTo>
                  <a:pt x="64946" y="188446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SMARTPenAnnotation54"/>
          <p:cNvSpPr/>
          <p:nvPr/>
        </p:nvSpPr>
        <p:spPr bwMode="auto">
          <a:xfrm>
            <a:off x="6277927" y="2657884"/>
            <a:ext cx="214314" cy="238623"/>
          </a:xfrm>
          <a:custGeom>
            <a:avLst/>
            <a:gdLst/>
            <a:ahLst/>
            <a:cxnLst/>
            <a:rect l="0" t="0" r="0" b="0"/>
            <a:pathLst>
              <a:path w="214314" h="238623">
                <a:moveTo>
                  <a:pt x="0" y="111033"/>
                </a:moveTo>
                <a:lnTo>
                  <a:pt x="9102" y="115584"/>
                </a:lnTo>
                <a:lnTo>
                  <a:pt x="12735" y="115972"/>
                </a:lnTo>
                <a:lnTo>
                  <a:pt x="16110" y="115278"/>
                </a:lnTo>
                <a:lnTo>
                  <a:pt x="19313" y="113863"/>
                </a:lnTo>
                <a:lnTo>
                  <a:pt x="23353" y="112920"/>
                </a:lnTo>
                <a:lnTo>
                  <a:pt x="27951" y="112291"/>
                </a:lnTo>
                <a:lnTo>
                  <a:pt x="32921" y="111871"/>
                </a:lnTo>
                <a:lnTo>
                  <a:pt x="38140" y="111592"/>
                </a:lnTo>
                <a:lnTo>
                  <a:pt x="49019" y="111282"/>
                </a:lnTo>
                <a:lnTo>
                  <a:pt x="54587" y="110246"/>
                </a:lnTo>
                <a:lnTo>
                  <a:pt x="60204" y="108603"/>
                </a:lnTo>
                <a:lnTo>
                  <a:pt x="65853" y="106556"/>
                </a:lnTo>
                <a:lnTo>
                  <a:pt x="71525" y="104238"/>
                </a:lnTo>
                <a:lnTo>
                  <a:pt x="77211" y="101741"/>
                </a:lnTo>
                <a:lnTo>
                  <a:pt x="82906" y="99123"/>
                </a:lnTo>
                <a:lnTo>
                  <a:pt x="87656" y="96426"/>
                </a:lnTo>
                <a:lnTo>
                  <a:pt x="91775" y="93675"/>
                </a:lnTo>
                <a:lnTo>
                  <a:pt x="95473" y="90888"/>
                </a:lnTo>
                <a:lnTo>
                  <a:pt x="100796" y="86173"/>
                </a:lnTo>
                <a:lnTo>
                  <a:pt x="114331" y="73314"/>
                </a:lnTo>
                <a:lnTo>
                  <a:pt x="128914" y="59111"/>
                </a:lnTo>
                <a:lnTo>
                  <a:pt x="132615" y="54511"/>
                </a:lnTo>
                <a:lnTo>
                  <a:pt x="136036" y="49539"/>
                </a:lnTo>
                <a:lnTo>
                  <a:pt x="139268" y="44320"/>
                </a:lnTo>
                <a:lnTo>
                  <a:pt x="141423" y="38935"/>
                </a:lnTo>
                <a:lnTo>
                  <a:pt x="142860" y="33440"/>
                </a:lnTo>
                <a:lnTo>
                  <a:pt x="143817" y="27872"/>
                </a:lnTo>
                <a:lnTo>
                  <a:pt x="144455" y="23207"/>
                </a:lnTo>
                <a:lnTo>
                  <a:pt x="144881" y="19145"/>
                </a:lnTo>
                <a:lnTo>
                  <a:pt x="145165" y="15484"/>
                </a:lnTo>
                <a:lnTo>
                  <a:pt x="144402" y="13044"/>
                </a:lnTo>
                <a:lnTo>
                  <a:pt x="142941" y="11417"/>
                </a:lnTo>
                <a:lnTo>
                  <a:pt x="138777" y="8657"/>
                </a:lnTo>
                <a:lnTo>
                  <a:pt x="133751" y="4255"/>
                </a:lnTo>
                <a:lnTo>
                  <a:pt x="131077" y="2700"/>
                </a:lnTo>
                <a:lnTo>
                  <a:pt x="125567" y="973"/>
                </a:lnTo>
                <a:lnTo>
                  <a:pt x="121811" y="512"/>
                </a:lnTo>
                <a:lnTo>
                  <a:pt x="117403" y="205"/>
                </a:lnTo>
                <a:lnTo>
                  <a:pt x="112558" y="0"/>
                </a:lnTo>
                <a:lnTo>
                  <a:pt x="108376" y="816"/>
                </a:lnTo>
                <a:lnTo>
                  <a:pt x="104636" y="2313"/>
                </a:lnTo>
                <a:lnTo>
                  <a:pt x="101190" y="4263"/>
                </a:lnTo>
                <a:lnTo>
                  <a:pt x="96987" y="5563"/>
                </a:lnTo>
                <a:lnTo>
                  <a:pt x="92281" y="6430"/>
                </a:lnTo>
                <a:lnTo>
                  <a:pt x="87238" y="7007"/>
                </a:lnTo>
                <a:lnTo>
                  <a:pt x="82924" y="9298"/>
                </a:lnTo>
                <a:lnTo>
                  <a:pt x="79095" y="12729"/>
                </a:lnTo>
                <a:lnTo>
                  <a:pt x="75590" y="16922"/>
                </a:lnTo>
                <a:lnTo>
                  <a:pt x="71349" y="20670"/>
                </a:lnTo>
                <a:lnTo>
                  <a:pt x="66616" y="24121"/>
                </a:lnTo>
                <a:lnTo>
                  <a:pt x="61555" y="27374"/>
                </a:lnTo>
                <a:lnTo>
                  <a:pt x="58182" y="31448"/>
                </a:lnTo>
                <a:lnTo>
                  <a:pt x="55933" y="36069"/>
                </a:lnTo>
                <a:lnTo>
                  <a:pt x="54434" y="41054"/>
                </a:lnTo>
                <a:lnTo>
                  <a:pt x="51529" y="49141"/>
                </a:lnTo>
                <a:lnTo>
                  <a:pt x="43222" y="70825"/>
                </a:lnTo>
                <a:lnTo>
                  <a:pt x="39292" y="83276"/>
                </a:lnTo>
                <a:lnTo>
                  <a:pt x="35720" y="96338"/>
                </a:lnTo>
                <a:lnTo>
                  <a:pt x="32385" y="109809"/>
                </a:lnTo>
                <a:lnTo>
                  <a:pt x="31116" y="123552"/>
                </a:lnTo>
                <a:lnTo>
                  <a:pt x="31221" y="137476"/>
                </a:lnTo>
                <a:lnTo>
                  <a:pt x="32244" y="151522"/>
                </a:lnTo>
                <a:lnTo>
                  <a:pt x="34831" y="164696"/>
                </a:lnTo>
                <a:lnTo>
                  <a:pt x="38461" y="177288"/>
                </a:lnTo>
                <a:lnTo>
                  <a:pt x="42786" y="189493"/>
                </a:lnTo>
                <a:lnTo>
                  <a:pt x="46621" y="198582"/>
                </a:lnTo>
                <a:lnTo>
                  <a:pt x="50131" y="205594"/>
                </a:lnTo>
                <a:lnTo>
                  <a:pt x="53423" y="211221"/>
                </a:lnTo>
                <a:lnTo>
                  <a:pt x="58476" y="216878"/>
                </a:lnTo>
                <a:lnTo>
                  <a:pt x="64701" y="222554"/>
                </a:lnTo>
                <a:lnTo>
                  <a:pt x="71709" y="228243"/>
                </a:lnTo>
                <a:lnTo>
                  <a:pt x="77333" y="232035"/>
                </a:lnTo>
                <a:lnTo>
                  <a:pt x="82036" y="234564"/>
                </a:lnTo>
                <a:lnTo>
                  <a:pt x="86123" y="236250"/>
                </a:lnTo>
                <a:lnTo>
                  <a:pt x="90753" y="237373"/>
                </a:lnTo>
                <a:lnTo>
                  <a:pt x="95745" y="238122"/>
                </a:lnTo>
                <a:lnTo>
                  <a:pt x="100977" y="238622"/>
                </a:lnTo>
                <a:lnTo>
                  <a:pt x="106370" y="238002"/>
                </a:lnTo>
                <a:lnTo>
                  <a:pt x="111872" y="236637"/>
                </a:lnTo>
                <a:lnTo>
                  <a:pt x="117443" y="234774"/>
                </a:lnTo>
                <a:lnTo>
                  <a:pt x="123063" y="232579"/>
                </a:lnTo>
                <a:lnTo>
                  <a:pt x="128715" y="230164"/>
                </a:lnTo>
                <a:lnTo>
                  <a:pt x="134387" y="227601"/>
                </a:lnTo>
                <a:lnTo>
                  <a:pt x="142932" y="223035"/>
                </a:lnTo>
                <a:lnTo>
                  <a:pt x="165125" y="210342"/>
                </a:lnTo>
                <a:lnTo>
                  <a:pt x="174853" y="203909"/>
                </a:lnTo>
                <a:lnTo>
                  <a:pt x="183244" y="197715"/>
                </a:lnTo>
                <a:lnTo>
                  <a:pt x="190743" y="191681"/>
                </a:lnTo>
                <a:lnTo>
                  <a:pt x="196694" y="185753"/>
                </a:lnTo>
                <a:lnTo>
                  <a:pt x="201615" y="179897"/>
                </a:lnTo>
                <a:lnTo>
                  <a:pt x="214313" y="162468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SMARTPenAnnotation55"/>
          <p:cNvSpPr/>
          <p:nvPr/>
        </p:nvSpPr>
        <p:spPr bwMode="auto">
          <a:xfrm>
            <a:off x="6521591" y="2640615"/>
            <a:ext cx="244969" cy="205456"/>
          </a:xfrm>
          <a:custGeom>
            <a:avLst/>
            <a:gdLst/>
            <a:ahLst/>
            <a:cxnLst/>
            <a:rect l="0" t="0" r="0" b="0"/>
            <a:pathLst>
              <a:path w="244969" h="205456">
                <a:moveTo>
                  <a:pt x="4939" y="16860"/>
                </a:moveTo>
                <a:lnTo>
                  <a:pt x="388" y="21411"/>
                </a:lnTo>
                <a:lnTo>
                  <a:pt x="0" y="23704"/>
                </a:lnTo>
                <a:lnTo>
                  <a:pt x="693" y="26185"/>
                </a:lnTo>
                <a:lnTo>
                  <a:pt x="2109" y="28791"/>
                </a:lnTo>
                <a:lnTo>
                  <a:pt x="3681" y="34228"/>
                </a:lnTo>
                <a:lnTo>
                  <a:pt x="4100" y="37011"/>
                </a:lnTo>
                <a:lnTo>
                  <a:pt x="5332" y="40771"/>
                </a:lnTo>
                <a:lnTo>
                  <a:pt x="7106" y="45183"/>
                </a:lnTo>
                <a:lnTo>
                  <a:pt x="9241" y="50030"/>
                </a:lnTo>
                <a:lnTo>
                  <a:pt x="14154" y="60494"/>
                </a:lnTo>
                <a:lnTo>
                  <a:pt x="16797" y="65952"/>
                </a:lnTo>
                <a:lnTo>
                  <a:pt x="18559" y="72448"/>
                </a:lnTo>
                <a:lnTo>
                  <a:pt x="19734" y="79636"/>
                </a:lnTo>
                <a:lnTo>
                  <a:pt x="20517" y="87285"/>
                </a:lnTo>
                <a:lnTo>
                  <a:pt x="21992" y="94290"/>
                </a:lnTo>
                <a:lnTo>
                  <a:pt x="23928" y="100865"/>
                </a:lnTo>
                <a:lnTo>
                  <a:pt x="31202" y="121760"/>
                </a:lnTo>
                <a:lnTo>
                  <a:pt x="33878" y="129656"/>
                </a:lnTo>
                <a:lnTo>
                  <a:pt x="38519" y="141587"/>
                </a:lnTo>
                <a:lnTo>
                  <a:pt x="51296" y="172624"/>
                </a:lnTo>
                <a:lnTo>
                  <a:pt x="56798" y="184520"/>
                </a:lnTo>
                <a:lnTo>
                  <a:pt x="61420" y="193403"/>
                </a:lnTo>
                <a:lnTo>
                  <a:pt x="65452" y="200278"/>
                </a:lnTo>
                <a:lnTo>
                  <a:pt x="67188" y="202003"/>
                </a:lnTo>
                <a:lnTo>
                  <a:pt x="67394" y="200296"/>
                </a:lnTo>
                <a:lnTo>
                  <a:pt x="66578" y="196301"/>
                </a:lnTo>
                <a:lnTo>
                  <a:pt x="65082" y="191732"/>
                </a:lnTo>
                <a:lnTo>
                  <a:pt x="63131" y="186781"/>
                </a:lnTo>
                <a:lnTo>
                  <a:pt x="60879" y="181576"/>
                </a:lnTo>
                <a:lnTo>
                  <a:pt x="59377" y="176200"/>
                </a:lnTo>
                <a:lnTo>
                  <a:pt x="58376" y="170712"/>
                </a:lnTo>
                <a:lnTo>
                  <a:pt x="57708" y="165148"/>
                </a:lnTo>
                <a:lnTo>
                  <a:pt x="57264" y="158581"/>
                </a:lnTo>
                <a:lnTo>
                  <a:pt x="56967" y="151345"/>
                </a:lnTo>
                <a:lnTo>
                  <a:pt x="56769" y="143664"/>
                </a:lnTo>
                <a:lnTo>
                  <a:pt x="57590" y="134734"/>
                </a:lnTo>
                <a:lnTo>
                  <a:pt x="59090" y="124970"/>
                </a:lnTo>
                <a:lnTo>
                  <a:pt x="61042" y="114651"/>
                </a:lnTo>
                <a:lnTo>
                  <a:pt x="64248" y="103009"/>
                </a:lnTo>
                <a:lnTo>
                  <a:pt x="68291" y="90485"/>
                </a:lnTo>
                <a:lnTo>
                  <a:pt x="72891" y="77373"/>
                </a:lnTo>
                <a:lnTo>
                  <a:pt x="78815" y="65774"/>
                </a:lnTo>
                <a:lnTo>
                  <a:pt x="85622" y="55184"/>
                </a:lnTo>
                <a:lnTo>
                  <a:pt x="93017" y="45267"/>
                </a:lnTo>
                <a:lnTo>
                  <a:pt x="98901" y="37703"/>
                </a:lnTo>
                <a:lnTo>
                  <a:pt x="103775" y="31708"/>
                </a:lnTo>
                <a:lnTo>
                  <a:pt x="107977" y="26758"/>
                </a:lnTo>
                <a:lnTo>
                  <a:pt x="113635" y="21554"/>
                </a:lnTo>
                <a:lnTo>
                  <a:pt x="120266" y="16179"/>
                </a:lnTo>
                <a:lnTo>
                  <a:pt x="127544" y="10691"/>
                </a:lnTo>
                <a:lnTo>
                  <a:pt x="133347" y="7032"/>
                </a:lnTo>
                <a:lnTo>
                  <a:pt x="138169" y="4593"/>
                </a:lnTo>
                <a:lnTo>
                  <a:pt x="142337" y="2967"/>
                </a:lnTo>
                <a:lnTo>
                  <a:pt x="147020" y="1883"/>
                </a:lnTo>
                <a:lnTo>
                  <a:pt x="152047" y="1160"/>
                </a:lnTo>
                <a:lnTo>
                  <a:pt x="157303" y="678"/>
                </a:lnTo>
                <a:lnTo>
                  <a:pt x="162712" y="357"/>
                </a:lnTo>
                <a:lnTo>
                  <a:pt x="173803" y="0"/>
                </a:lnTo>
                <a:lnTo>
                  <a:pt x="179427" y="858"/>
                </a:lnTo>
                <a:lnTo>
                  <a:pt x="185082" y="2382"/>
                </a:lnTo>
                <a:lnTo>
                  <a:pt x="190757" y="4350"/>
                </a:lnTo>
                <a:lnTo>
                  <a:pt x="195492" y="7567"/>
                </a:lnTo>
                <a:lnTo>
                  <a:pt x="199602" y="11617"/>
                </a:lnTo>
                <a:lnTo>
                  <a:pt x="203294" y="16222"/>
                </a:lnTo>
                <a:lnTo>
                  <a:pt x="206709" y="22150"/>
                </a:lnTo>
                <a:lnTo>
                  <a:pt x="209936" y="28959"/>
                </a:lnTo>
                <a:lnTo>
                  <a:pt x="226513" y="69520"/>
                </a:lnTo>
                <a:lnTo>
                  <a:pt x="229807" y="80542"/>
                </a:lnTo>
                <a:lnTo>
                  <a:pt x="232003" y="90747"/>
                </a:lnTo>
                <a:lnTo>
                  <a:pt x="233468" y="100408"/>
                </a:lnTo>
                <a:lnTo>
                  <a:pt x="234444" y="114468"/>
                </a:lnTo>
                <a:lnTo>
                  <a:pt x="235095" y="131462"/>
                </a:lnTo>
                <a:lnTo>
                  <a:pt x="236139" y="181631"/>
                </a:lnTo>
                <a:lnTo>
                  <a:pt x="237177" y="187667"/>
                </a:lnTo>
                <a:lnTo>
                  <a:pt x="238821" y="192644"/>
                </a:lnTo>
                <a:lnTo>
                  <a:pt x="244968" y="205455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SMARTPenAnnotation56"/>
          <p:cNvSpPr/>
          <p:nvPr/>
        </p:nvSpPr>
        <p:spPr bwMode="auto">
          <a:xfrm>
            <a:off x="6813391" y="2640330"/>
            <a:ext cx="313215" cy="231458"/>
          </a:xfrm>
          <a:custGeom>
            <a:avLst/>
            <a:gdLst/>
            <a:ahLst/>
            <a:cxnLst/>
            <a:rect l="0" t="0" r="0" b="0"/>
            <a:pathLst>
              <a:path w="313215" h="231458">
                <a:moveTo>
                  <a:pt x="98901" y="0"/>
                </a:moveTo>
                <a:lnTo>
                  <a:pt x="80698" y="4551"/>
                </a:lnTo>
                <a:lnTo>
                  <a:pt x="73431" y="6844"/>
                </a:lnTo>
                <a:lnTo>
                  <a:pt x="66681" y="9325"/>
                </a:lnTo>
                <a:lnTo>
                  <a:pt x="60276" y="11931"/>
                </a:lnTo>
                <a:lnTo>
                  <a:pt x="50620" y="17368"/>
                </a:lnTo>
                <a:lnTo>
                  <a:pt x="46711" y="20151"/>
                </a:lnTo>
                <a:lnTo>
                  <a:pt x="43153" y="23911"/>
                </a:lnTo>
                <a:lnTo>
                  <a:pt x="39828" y="28323"/>
                </a:lnTo>
                <a:lnTo>
                  <a:pt x="36659" y="33169"/>
                </a:lnTo>
                <a:lnTo>
                  <a:pt x="33594" y="38305"/>
                </a:lnTo>
                <a:lnTo>
                  <a:pt x="30598" y="43634"/>
                </a:lnTo>
                <a:lnTo>
                  <a:pt x="24729" y="54635"/>
                </a:lnTo>
                <a:lnTo>
                  <a:pt x="18946" y="65875"/>
                </a:lnTo>
                <a:lnTo>
                  <a:pt x="16070" y="72491"/>
                </a:lnTo>
                <a:lnTo>
                  <a:pt x="13200" y="79760"/>
                </a:lnTo>
                <a:lnTo>
                  <a:pt x="10335" y="87463"/>
                </a:lnTo>
                <a:lnTo>
                  <a:pt x="8424" y="94504"/>
                </a:lnTo>
                <a:lnTo>
                  <a:pt x="7150" y="101102"/>
                </a:lnTo>
                <a:lnTo>
                  <a:pt x="6302" y="107406"/>
                </a:lnTo>
                <a:lnTo>
                  <a:pt x="4783" y="115419"/>
                </a:lnTo>
                <a:lnTo>
                  <a:pt x="556" y="134482"/>
                </a:lnTo>
                <a:lnTo>
                  <a:pt x="0" y="143947"/>
                </a:lnTo>
                <a:lnTo>
                  <a:pt x="582" y="153115"/>
                </a:lnTo>
                <a:lnTo>
                  <a:pt x="1923" y="162084"/>
                </a:lnTo>
                <a:lnTo>
                  <a:pt x="2816" y="169968"/>
                </a:lnTo>
                <a:lnTo>
                  <a:pt x="3412" y="177130"/>
                </a:lnTo>
                <a:lnTo>
                  <a:pt x="3809" y="183809"/>
                </a:lnTo>
                <a:lnTo>
                  <a:pt x="5979" y="189214"/>
                </a:lnTo>
                <a:lnTo>
                  <a:pt x="9330" y="193770"/>
                </a:lnTo>
                <a:lnTo>
                  <a:pt x="26957" y="211007"/>
                </a:lnTo>
                <a:lnTo>
                  <a:pt x="32953" y="216971"/>
                </a:lnTo>
                <a:lnTo>
                  <a:pt x="36838" y="218942"/>
                </a:lnTo>
                <a:lnTo>
                  <a:pt x="46236" y="221133"/>
                </a:lnTo>
                <a:lnTo>
                  <a:pt x="51408" y="220764"/>
                </a:lnTo>
                <a:lnTo>
                  <a:pt x="56761" y="219566"/>
                </a:lnTo>
                <a:lnTo>
                  <a:pt x="62235" y="217815"/>
                </a:lnTo>
                <a:lnTo>
                  <a:pt x="67789" y="216647"/>
                </a:lnTo>
                <a:lnTo>
                  <a:pt x="73398" y="215869"/>
                </a:lnTo>
                <a:lnTo>
                  <a:pt x="79041" y="215350"/>
                </a:lnTo>
                <a:lnTo>
                  <a:pt x="84709" y="214051"/>
                </a:lnTo>
                <a:lnTo>
                  <a:pt x="90393" y="212233"/>
                </a:lnTo>
                <a:lnTo>
                  <a:pt x="96085" y="210069"/>
                </a:lnTo>
                <a:lnTo>
                  <a:pt x="101786" y="206721"/>
                </a:lnTo>
                <a:lnTo>
                  <a:pt x="107492" y="202584"/>
                </a:lnTo>
                <a:lnTo>
                  <a:pt x="113200" y="197921"/>
                </a:lnTo>
                <a:lnTo>
                  <a:pt x="119864" y="193859"/>
                </a:lnTo>
                <a:lnTo>
                  <a:pt x="127164" y="190200"/>
                </a:lnTo>
                <a:lnTo>
                  <a:pt x="134888" y="186807"/>
                </a:lnTo>
                <a:lnTo>
                  <a:pt x="141942" y="182641"/>
                </a:lnTo>
                <a:lnTo>
                  <a:pt x="148550" y="177958"/>
                </a:lnTo>
                <a:lnTo>
                  <a:pt x="154861" y="172931"/>
                </a:lnTo>
                <a:lnTo>
                  <a:pt x="160972" y="167674"/>
                </a:lnTo>
                <a:lnTo>
                  <a:pt x="166952" y="162265"/>
                </a:lnTo>
                <a:lnTo>
                  <a:pt x="181930" y="148091"/>
                </a:lnTo>
                <a:lnTo>
                  <a:pt x="185686" y="144447"/>
                </a:lnTo>
                <a:lnTo>
                  <a:pt x="189142" y="140113"/>
                </a:lnTo>
                <a:lnTo>
                  <a:pt x="192399" y="135319"/>
                </a:lnTo>
                <a:lnTo>
                  <a:pt x="195523" y="130217"/>
                </a:lnTo>
                <a:lnTo>
                  <a:pt x="198559" y="124911"/>
                </a:lnTo>
                <a:lnTo>
                  <a:pt x="204471" y="113936"/>
                </a:lnTo>
                <a:lnTo>
                  <a:pt x="213155" y="97047"/>
                </a:lnTo>
                <a:lnTo>
                  <a:pt x="214123" y="92320"/>
                </a:lnTo>
                <a:lnTo>
                  <a:pt x="213816" y="88217"/>
                </a:lnTo>
                <a:lnTo>
                  <a:pt x="212658" y="84528"/>
                </a:lnTo>
                <a:lnTo>
                  <a:pt x="208833" y="70271"/>
                </a:lnTo>
                <a:lnTo>
                  <a:pt x="206478" y="61134"/>
                </a:lnTo>
                <a:lnTo>
                  <a:pt x="205861" y="56948"/>
                </a:lnTo>
                <a:lnTo>
                  <a:pt x="206403" y="56063"/>
                </a:lnTo>
                <a:lnTo>
                  <a:pt x="207717" y="57378"/>
                </a:lnTo>
                <a:lnTo>
                  <a:pt x="208592" y="60159"/>
                </a:lnTo>
                <a:lnTo>
                  <a:pt x="209176" y="63918"/>
                </a:lnTo>
                <a:lnTo>
                  <a:pt x="209565" y="68330"/>
                </a:lnTo>
                <a:lnTo>
                  <a:pt x="211729" y="73176"/>
                </a:lnTo>
                <a:lnTo>
                  <a:pt x="215078" y="78311"/>
                </a:lnTo>
                <a:lnTo>
                  <a:pt x="219215" y="83640"/>
                </a:lnTo>
                <a:lnTo>
                  <a:pt x="221973" y="89097"/>
                </a:lnTo>
                <a:lnTo>
                  <a:pt x="223812" y="94641"/>
                </a:lnTo>
                <a:lnTo>
                  <a:pt x="225037" y="100241"/>
                </a:lnTo>
                <a:lnTo>
                  <a:pt x="227759" y="105880"/>
                </a:lnTo>
                <a:lnTo>
                  <a:pt x="231479" y="111544"/>
                </a:lnTo>
                <a:lnTo>
                  <a:pt x="235863" y="117225"/>
                </a:lnTo>
                <a:lnTo>
                  <a:pt x="239740" y="123870"/>
                </a:lnTo>
                <a:lnTo>
                  <a:pt x="243275" y="131157"/>
                </a:lnTo>
                <a:lnTo>
                  <a:pt x="246586" y="138873"/>
                </a:lnTo>
                <a:lnTo>
                  <a:pt x="251650" y="147827"/>
                </a:lnTo>
                <a:lnTo>
                  <a:pt x="257884" y="157606"/>
                </a:lnTo>
                <a:lnTo>
                  <a:pt x="264897" y="167935"/>
                </a:lnTo>
                <a:lnTo>
                  <a:pt x="270525" y="175775"/>
                </a:lnTo>
                <a:lnTo>
                  <a:pt x="275229" y="181953"/>
                </a:lnTo>
                <a:lnTo>
                  <a:pt x="279318" y="187024"/>
                </a:lnTo>
                <a:lnTo>
                  <a:pt x="282997" y="191358"/>
                </a:lnTo>
                <a:lnTo>
                  <a:pt x="286402" y="195199"/>
                </a:lnTo>
                <a:lnTo>
                  <a:pt x="289624" y="198713"/>
                </a:lnTo>
                <a:lnTo>
                  <a:pt x="298284" y="207697"/>
                </a:lnTo>
                <a:lnTo>
                  <a:pt x="303261" y="212759"/>
                </a:lnTo>
                <a:lnTo>
                  <a:pt x="306579" y="217087"/>
                </a:lnTo>
                <a:lnTo>
                  <a:pt x="308790" y="220924"/>
                </a:lnTo>
                <a:lnTo>
                  <a:pt x="313214" y="231457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SMARTPenAnnotation57"/>
          <p:cNvSpPr/>
          <p:nvPr/>
        </p:nvSpPr>
        <p:spPr bwMode="auto">
          <a:xfrm>
            <a:off x="7023734" y="2528887"/>
            <a:ext cx="1" cy="8574"/>
          </a:xfrm>
          <a:custGeom>
            <a:avLst/>
            <a:gdLst/>
            <a:ahLst/>
            <a:cxnLst/>
            <a:rect l="0" t="0" r="0" b="0"/>
            <a:pathLst>
              <a:path w="1" h="8574">
                <a:moveTo>
                  <a:pt x="0" y="8573"/>
                </a:moveTo>
                <a:lnTo>
                  <a:pt x="0" y="0"/>
                </a:lnTo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SMARTPenAnnotation58"/>
          <p:cNvSpPr/>
          <p:nvPr/>
        </p:nvSpPr>
        <p:spPr bwMode="auto">
          <a:xfrm>
            <a:off x="7178040" y="2554605"/>
            <a:ext cx="128588" cy="334328"/>
          </a:xfrm>
          <a:custGeom>
            <a:avLst/>
            <a:gdLst/>
            <a:ahLst/>
            <a:cxnLst/>
            <a:rect l="0" t="0" r="0" b="0"/>
            <a:pathLst>
              <a:path w="128588" h="334328">
                <a:moveTo>
                  <a:pt x="0" y="0"/>
                </a:moveTo>
                <a:lnTo>
                  <a:pt x="0" y="13652"/>
                </a:lnTo>
                <a:lnTo>
                  <a:pt x="952" y="17674"/>
                </a:lnTo>
                <a:lnTo>
                  <a:pt x="2540" y="20355"/>
                </a:lnTo>
                <a:lnTo>
                  <a:pt x="4551" y="22142"/>
                </a:lnTo>
                <a:lnTo>
                  <a:pt x="5891" y="26191"/>
                </a:lnTo>
                <a:lnTo>
                  <a:pt x="6785" y="31748"/>
                </a:lnTo>
                <a:lnTo>
                  <a:pt x="7381" y="38310"/>
                </a:lnTo>
                <a:lnTo>
                  <a:pt x="8731" y="44590"/>
                </a:lnTo>
                <a:lnTo>
                  <a:pt x="10583" y="50682"/>
                </a:lnTo>
                <a:lnTo>
                  <a:pt x="15181" y="63482"/>
                </a:lnTo>
                <a:lnTo>
                  <a:pt x="28692" y="103327"/>
                </a:lnTo>
                <a:lnTo>
                  <a:pt x="32463" y="111747"/>
                </a:lnTo>
                <a:lnTo>
                  <a:pt x="36882" y="120218"/>
                </a:lnTo>
                <a:lnTo>
                  <a:pt x="41733" y="128723"/>
                </a:lnTo>
                <a:lnTo>
                  <a:pt x="45919" y="137250"/>
                </a:lnTo>
                <a:lnTo>
                  <a:pt x="49663" y="145792"/>
                </a:lnTo>
                <a:lnTo>
                  <a:pt x="53111" y="154345"/>
                </a:lnTo>
                <a:lnTo>
                  <a:pt x="57315" y="162904"/>
                </a:lnTo>
                <a:lnTo>
                  <a:pt x="62022" y="171467"/>
                </a:lnTo>
                <a:lnTo>
                  <a:pt x="67065" y="180034"/>
                </a:lnTo>
                <a:lnTo>
                  <a:pt x="71380" y="188602"/>
                </a:lnTo>
                <a:lnTo>
                  <a:pt x="75209" y="197172"/>
                </a:lnTo>
                <a:lnTo>
                  <a:pt x="78714" y="205743"/>
                </a:lnTo>
                <a:lnTo>
                  <a:pt x="83908" y="216220"/>
                </a:lnTo>
                <a:lnTo>
                  <a:pt x="90229" y="227966"/>
                </a:lnTo>
                <a:lnTo>
                  <a:pt x="97300" y="240560"/>
                </a:lnTo>
                <a:lnTo>
                  <a:pt x="102966" y="251813"/>
                </a:lnTo>
                <a:lnTo>
                  <a:pt x="107697" y="262173"/>
                </a:lnTo>
                <a:lnTo>
                  <a:pt x="111803" y="271937"/>
                </a:lnTo>
                <a:lnTo>
                  <a:pt x="118905" y="287866"/>
                </a:lnTo>
                <a:lnTo>
                  <a:pt x="122133" y="294780"/>
                </a:lnTo>
                <a:lnTo>
                  <a:pt x="124284" y="301295"/>
                </a:lnTo>
                <a:lnTo>
                  <a:pt x="125718" y="307543"/>
                </a:lnTo>
                <a:lnTo>
                  <a:pt x="128587" y="334327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SMARTPenAnnotation59"/>
          <p:cNvSpPr/>
          <p:nvPr/>
        </p:nvSpPr>
        <p:spPr bwMode="auto">
          <a:xfrm>
            <a:off x="6312217" y="3188970"/>
            <a:ext cx="102871" cy="351473"/>
          </a:xfrm>
          <a:custGeom>
            <a:avLst/>
            <a:gdLst/>
            <a:ahLst/>
            <a:cxnLst/>
            <a:rect l="0" t="0" r="0" b="0"/>
            <a:pathLst>
              <a:path w="102871" h="351473">
                <a:moveTo>
                  <a:pt x="0" y="0"/>
                </a:moveTo>
                <a:lnTo>
                  <a:pt x="0" y="13652"/>
                </a:lnTo>
                <a:lnTo>
                  <a:pt x="953" y="21484"/>
                </a:lnTo>
                <a:lnTo>
                  <a:pt x="2540" y="30515"/>
                </a:lnTo>
                <a:lnTo>
                  <a:pt x="4551" y="40346"/>
                </a:lnTo>
                <a:lnTo>
                  <a:pt x="6844" y="49757"/>
                </a:lnTo>
                <a:lnTo>
                  <a:pt x="9325" y="58889"/>
                </a:lnTo>
                <a:lnTo>
                  <a:pt x="11932" y="67834"/>
                </a:lnTo>
                <a:lnTo>
                  <a:pt x="16527" y="80465"/>
                </a:lnTo>
                <a:lnTo>
                  <a:pt x="29253" y="112280"/>
                </a:lnTo>
                <a:lnTo>
                  <a:pt x="38552" y="132003"/>
                </a:lnTo>
                <a:lnTo>
                  <a:pt x="49514" y="153724"/>
                </a:lnTo>
                <a:lnTo>
                  <a:pt x="61584" y="176778"/>
                </a:lnTo>
                <a:lnTo>
                  <a:pt x="67726" y="195004"/>
                </a:lnTo>
                <a:lnTo>
                  <a:pt x="69916" y="210013"/>
                </a:lnTo>
                <a:lnTo>
                  <a:pt x="69470" y="222876"/>
                </a:lnTo>
                <a:lnTo>
                  <a:pt x="70126" y="234309"/>
                </a:lnTo>
                <a:lnTo>
                  <a:pt x="71516" y="244788"/>
                </a:lnTo>
                <a:lnTo>
                  <a:pt x="73395" y="254632"/>
                </a:lnTo>
                <a:lnTo>
                  <a:pt x="75600" y="263099"/>
                </a:lnTo>
                <a:lnTo>
                  <a:pt x="78023" y="270650"/>
                </a:lnTo>
                <a:lnTo>
                  <a:pt x="80590" y="277588"/>
                </a:lnTo>
                <a:lnTo>
                  <a:pt x="83255" y="284119"/>
                </a:lnTo>
                <a:lnTo>
                  <a:pt x="85983" y="290377"/>
                </a:lnTo>
                <a:lnTo>
                  <a:pt x="91555" y="302411"/>
                </a:lnTo>
                <a:lnTo>
                  <a:pt x="97206" y="314110"/>
                </a:lnTo>
                <a:lnTo>
                  <a:pt x="99094" y="319897"/>
                </a:lnTo>
                <a:lnTo>
                  <a:pt x="100353" y="325659"/>
                </a:lnTo>
                <a:lnTo>
                  <a:pt x="101751" y="336190"/>
                </a:lnTo>
                <a:lnTo>
                  <a:pt x="102538" y="346521"/>
                </a:lnTo>
                <a:lnTo>
                  <a:pt x="102870" y="351472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SMARTPenAnnotation60"/>
          <p:cNvSpPr/>
          <p:nvPr/>
        </p:nvSpPr>
        <p:spPr bwMode="auto">
          <a:xfrm>
            <a:off x="6217920" y="3130306"/>
            <a:ext cx="238983" cy="216750"/>
          </a:xfrm>
          <a:custGeom>
            <a:avLst/>
            <a:gdLst/>
            <a:ahLst/>
            <a:cxnLst/>
            <a:rect l="0" t="0" r="0" b="0"/>
            <a:pathLst>
              <a:path w="238983" h="216750">
                <a:moveTo>
                  <a:pt x="0" y="75808"/>
                </a:moveTo>
                <a:lnTo>
                  <a:pt x="0" y="62156"/>
                </a:lnTo>
                <a:lnTo>
                  <a:pt x="952" y="56229"/>
                </a:lnTo>
                <a:lnTo>
                  <a:pt x="2540" y="50373"/>
                </a:lnTo>
                <a:lnTo>
                  <a:pt x="4550" y="44564"/>
                </a:lnTo>
                <a:lnTo>
                  <a:pt x="6843" y="39739"/>
                </a:lnTo>
                <a:lnTo>
                  <a:pt x="9325" y="35570"/>
                </a:lnTo>
                <a:lnTo>
                  <a:pt x="11931" y="31838"/>
                </a:lnTo>
                <a:lnTo>
                  <a:pt x="15574" y="28397"/>
                </a:lnTo>
                <a:lnTo>
                  <a:pt x="19908" y="25151"/>
                </a:lnTo>
                <a:lnTo>
                  <a:pt x="24702" y="22034"/>
                </a:lnTo>
                <a:lnTo>
                  <a:pt x="29802" y="19004"/>
                </a:lnTo>
                <a:lnTo>
                  <a:pt x="35108" y="16031"/>
                </a:lnTo>
                <a:lnTo>
                  <a:pt x="40551" y="13097"/>
                </a:lnTo>
                <a:lnTo>
                  <a:pt x="47036" y="11141"/>
                </a:lnTo>
                <a:lnTo>
                  <a:pt x="54217" y="9837"/>
                </a:lnTo>
                <a:lnTo>
                  <a:pt x="61862" y="8968"/>
                </a:lnTo>
                <a:lnTo>
                  <a:pt x="69816" y="7435"/>
                </a:lnTo>
                <a:lnTo>
                  <a:pt x="77977" y="5461"/>
                </a:lnTo>
                <a:lnTo>
                  <a:pt x="86275" y="3193"/>
                </a:lnTo>
                <a:lnTo>
                  <a:pt x="94664" y="1681"/>
                </a:lnTo>
                <a:lnTo>
                  <a:pt x="103114" y="673"/>
                </a:lnTo>
                <a:lnTo>
                  <a:pt x="111605" y="0"/>
                </a:lnTo>
                <a:lnTo>
                  <a:pt x="120123" y="505"/>
                </a:lnTo>
                <a:lnTo>
                  <a:pt x="128659" y="1794"/>
                </a:lnTo>
                <a:lnTo>
                  <a:pt x="137208" y="3605"/>
                </a:lnTo>
                <a:lnTo>
                  <a:pt x="145764" y="5766"/>
                </a:lnTo>
                <a:lnTo>
                  <a:pt x="154326" y="8158"/>
                </a:lnTo>
                <a:lnTo>
                  <a:pt x="171459" y="13357"/>
                </a:lnTo>
                <a:lnTo>
                  <a:pt x="188599" y="18842"/>
                </a:lnTo>
                <a:lnTo>
                  <a:pt x="196217" y="21639"/>
                </a:lnTo>
                <a:lnTo>
                  <a:pt x="203202" y="24455"/>
                </a:lnTo>
                <a:lnTo>
                  <a:pt x="209763" y="27286"/>
                </a:lnTo>
                <a:lnTo>
                  <a:pt x="216042" y="32982"/>
                </a:lnTo>
                <a:lnTo>
                  <a:pt x="222133" y="40590"/>
                </a:lnTo>
                <a:lnTo>
                  <a:pt x="228098" y="49472"/>
                </a:lnTo>
                <a:lnTo>
                  <a:pt x="232075" y="57299"/>
                </a:lnTo>
                <a:lnTo>
                  <a:pt x="234727" y="64421"/>
                </a:lnTo>
                <a:lnTo>
                  <a:pt x="236494" y="71074"/>
                </a:lnTo>
                <a:lnTo>
                  <a:pt x="237673" y="77415"/>
                </a:lnTo>
                <a:lnTo>
                  <a:pt x="238458" y="83547"/>
                </a:lnTo>
                <a:lnTo>
                  <a:pt x="238982" y="89540"/>
                </a:lnTo>
                <a:lnTo>
                  <a:pt x="238379" y="95440"/>
                </a:lnTo>
                <a:lnTo>
                  <a:pt x="237024" y="101279"/>
                </a:lnTo>
                <a:lnTo>
                  <a:pt x="235168" y="107076"/>
                </a:lnTo>
                <a:lnTo>
                  <a:pt x="232979" y="112846"/>
                </a:lnTo>
                <a:lnTo>
                  <a:pt x="230567" y="118598"/>
                </a:lnTo>
                <a:lnTo>
                  <a:pt x="228006" y="124337"/>
                </a:lnTo>
                <a:lnTo>
                  <a:pt x="224394" y="130069"/>
                </a:lnTo>
                <a:lnTo>
                  <a:pt x="220081" y="135795"/>
                </a:lnTo>
                <a:lnTo>
                  <a:pt x="215300" y="141517"/>
                </a:lnTo>
                <a:lnTo>
                  <a:pt x="210208" y="147236"/>
                </a:lnTo>
                <a:lnTo>
                  <a:pt x="199471" y="158672"/>
                </a:lnTo>
                <a:lnTo>
                  <a:pt x="192988" y="164388"/>
                </a:lnTo>
                <a:lnTo>
                  <a:pt x="185808" y="170104"/>
                </a:lnTo>
                <a:lnTo>
                  <a:pt x="178165" y="175820"/>
                </a:lnTo>
                <a:lnTo>
                  <a:pt x="170212" y="180583"/>
                </a:lnTo>
                <a:lnTo>
                  <a:pt x="162052" y="184711"/>
                </a:lnTo>
                <a:lnTo>
                  <a:pt x="146317" y="191837"/>
                </a:lnTo>
                <a:lnTo>
                  <a:pt x="126750" y="201204"/>
                </a:lnTo>
                <a:lnTo>
                  <a:pt x="114753" y="207105"/>
                </a:lnTo>
                <a:lnTo>
                  <a:pt x="106982" y="210012"/>
                </a:lnTo>
                <a:lnTo>
                  <a:pt x="97991" y="212903"/>
                </a:lnTo>
                <a:lnTo>
                  <a:pt x="88187" y="215782"/>
                </a:lnTo>
                <a:lnTo>
                  <a:pt x="79747" y="216749"/>
                </a:lnTo>
                <a:lnTo>
                  <a:pt x="72214" y="216442"/>
                </a:lnTo>
                <a:lnTo>
                  <a:pt x="65288" y="215284"/>
                </a:lnTo>
                <a:lnTo>
                  <a:pt x="59718" y="214512"/>
                </a:lnTo>
                <a:lnTo>
                  <a:pt x="55052" y="213998"/>
                </a:lnTo>
                <a:lnTo>
                  <a:pt x="42862" y="212969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SMARTPenAnnotation61"/>
          <p:cNvSpPr/>
          <p:nvPr/>
        </p:nvSpPr>
        <p:spPr bwMode="auto">
          <a:xfrm>
            <a:off x="6509569" y="3127678"/>
            <a:ext cx="282709" cy="172364"/>
          </a:xfrm>
          <a:custGeom>
            <a:avLst/>
            <a:gdLst/>
            <a:ahLst/>
            <a:cxnLst/>
            <a:rect l="0" t="0" r="0" b="0"/>
            <a:pathLst>
              <a:path w="282709" h="172364">
                <a:moveTo>
                  <a:pt x="136975" y="18429"/>
                </a:moveTo>
                <a:lnTo>
                  <a:pt x="114222" y="18429"/>
                </a:lnTo>
                <a:lnTo>
                  <a:pt x="105614" y="19382"/>
                </a:lnTo>
                <a:lnTo>
                  <a:pt x="97971" y="20969"/>
                </a:lnTo>
                <a:lnTo>
                  <a:pt x="90969" y="22980"/>
                </a:lnTo>
                <a:lnTo>
                  <a:pt x="75571" y="27754"/>
                </a:lnTo>
                <a:lnTo>
                  <a:pt x="67464" y="30361"/>
                </a:lnTo>
                <a:lnTo>
                  <a:pt x="60155" y="33051"/>
                </a:lnTo>
                <a:lnTo>
                  <a:pt x="53377" y="35797"/>
                </a:lnTo>
                <a:lnTo>
                  <a:pt x="46953" y="38580"/>
                </a:lnTo>
                <a:lnTo>
                  <a:pt x="41718" y="42341"/>
                </a:lnTo>
                <a:lnTo>
                  <a:pt x="37276" y="46753"/>
                </a:lnTo>
                <a:lnTo>
                  <a:pt x="33361" y="51599"/>
                </a:lnTo>
                <a:lnTo>
                  <a:pt x="28847" y="56735"/>
                </a:lnTo>
                <a:lnTo>
                  <a:pt x="23932" y="62064"/>
                </a:lnTo>
                <a:lnTo>
                  <a:pt x="10453" y="76126"/>
                </a:lnTo>
                <a:lnTo>
                  <a:pt x="6908" y="79753"/>
                </a:lnTo>
                <a:lnTo>
                  <a:pt x="4544" y="84077"/>
                </a:lnTo>
                <a:lnTo>
                  <a:pt x="2968" y="88864"/>
                </a:lnTo>
                <a:lnTo>
                  <a:pt x="1918" y="93961"/>
                </a:lnTo>
                <a:lnTo>
                  <a:pt x="1217" y="99264"/>
                </a:lnTo>
                <a:lnTo>
                  <a:pt x="749" y="104704"/>
                </a:lnTo>
                <a:lnTo>
                  <a:pt x="438" y="110235"/>
                </a:lnTo>
                <a:lnTo>
                  <a:pt x="92" y="121462"/>
                </a:lnTo>
                <a:lnTo>
                  <a:pt x="0" y="127123"/>
                </a:lnTo>
                <a:lnTo>
                  <a:pt x="1844" y="131849"/>
                </a:lnTo>
                <a:lnTo>
                  <a:pt x="4978" y="135953"/>
                </a:lnTo>
                <a:lnTo>
                  <a:pt x="8972" y="139640"/>
                </a:lnTo>
                <a:lnTo>
                  <a:pt x="13539" y="144957"/>
                </a:lnTo>
                <a:lnTo>
                  <a:pt x="18490" y="151358"/>
                </a:lnTo>
                <a:lnTo>
                  <a:pt x="23695" y="158484"/>
                </a:lnTo>
                <a:lnTo>
                  <a:pt x="29070" y="163234"/>
                </a:lnTo>
                <a:lnTo>
                  <a:pt x="34559" y="166401"/>
                </a:lnTo>
                <a:lnTo>
                  <a:pt x="40123" y="168512"/>
                </a:lnTo>
                <a:lnTo>
                  <a:pt x="45737" y="169919"/>
                </a:lnTo>
                <a:lnTo>
                  <a:pt x="51385" y="170857"/>
                </a:lnTo>
                <a:lnTo>
                  <a:pt x="57055" y="171483"/>
                </a:lnTo>
                <a:lnTo>
                  <a:pt x="62740" y="171900"/>
                </a:lnTo>
                <a:lnTo>
                  <a:pt x="68435" y="172178"/>
                </a:lnTo>
                <a:lnTo>
                  <a:pt x="74137" y="172363"/>
                </a:lnTo>
                <a:lnTo>
                  <a:pt x="79843" y="171534"/>
                </a:lnTo>
                <a:lnTo>
                  <a:pt x="85553" y="170029"/>
                </a:lnTo>
                <a:lnTo>
                  <a:pt x="91263" y="168073"/>
                </a:lnTo>
                <a:lnTo>
                  <a:pt x="96976" y="165817"/>
                </a:lnTo>
                <a:lnTo>
                  <a:pt x="102689" y="163360"/>
                </a:lnTo>
                <a:lnTo>
                  <a:pt x="108403" y="160770"/>
                </a:lnTo>
                <a:lnTo>
                  <a:pt x="113165" y="157138"/>
                </a:lnTo>
                <a:lnTo>
                  <a:pt x="117292" y="152812"/>
                </a:lnTo>
                <a:lnTo>
                  <a:pt x="120996" y="148022"/>
                </a:lnTo>
                <a:lnTo>
                  <a:pt x="125370" y="142925"/>
                </a:lnTo>
                <a:lnTo>
                  <a:pt x="130191" y="137621"/>
                </a:lnTo>
                <a:lnTo>
                  <a:pt x="135310" y="132181"/>
                </a:lnTo>
                <a:lnTo>
                  <a:pt x="139675" y="126648"/>
                </a:lnTo>
                <a:lnTo>
                  <a:pt x="143538" y="121055"/>
                </a:lnTo>
                <a:lnTo>
                  <a:pt x="147065" y="115422"/>
                </a:lnTo>
                <a:lnTo>
                  <a:pt x="149417" y="109761"/>
                </a:lnTo>
                <a:lnTo>
                  <a:pt x="150985" y="104082"/>
                </a:lnTo>
                <a:lnTo>
                  <a:pt x="158052" y="67627"/>
                </a:lnTo>
                <a:lnTo>
                  <a:pt x="159599" y="56943"/>
                </a:lnTo>
                <a:lnTo>
                  <a:pt x="160630" y="46963"/>
                </a:lnTo>
                <a:lnTo>
                  <a:pt x="161318" y="37451"/>
                </a:lnTo>
                <a:lnTo>
                  <a:pt x="160824" y="29206"/>
                </a:lnTo>
                <a:lnTo>
                  <a:pt x="159542" y="21803"/>
                </a:lnTo>
                <a:lnTo>
                  <a:pt x="157735" y="14964"/>
                </a:lnTo>
                <a:lnTo>
                  <a:pt x="155578" y="9451"/>
                </a:lnTo>
                <a:lnTo>
                  <a:pt x="153187" y="4824"/>
                </a:lnTo>
                <a:lnTo>
                  <a:pt x="150640" y="787"/>
                </a:lnTo>
                <a:lnTo>
                  <a:pt x="150848" y="0"/>
                </a:lnTo>
                <a:lnTo>
                  <a:pt x="156159" y="4206"/>
                </a:lnTo>
                <a:lnTo>
                  <a:pt x="158337" y="7042"/>
                </a:lnTo>
                <a:lnTo>
                  <a:pt x="159789" y="9885"/>
                </a:lnTo>
                <a:lnTo>
                  <a:pt x="160757" y="12733"/>
                </a:lnTo>
                <a:lnTo>
                  <a:pt x="162355" y="16537"/>
                </a:lnTo>
                <a:lnTo>
                  <a:pt x="164373" y="20978"/>
                </a:lnTo>
                <a:lnTo>
                  <a:pt x="166670" y="25843"/>
                </a:lnTo>
                <a:lnTo>
                  <a:pt x="169155" y="30039"/>
                </a:lnTo>
                <a:lnTo>
                  <a:pt x="171763" y="33789"/>
                </a:lnTo>
                <a:lnTo>
                  <a:pt x="174455" y="37242"/>
                </a:lnTo>
                <a:lnTo>
                  <a:pt x="178154" y="41448"/>
                </a:lnTo>
                <a:lnTo>
                  <a:pt x="182526" y="46158"/>
                </a:lnTo>
                <a:lnTo>
                  <a:pt x="187345" y="51202"/>
                </a:lnTo>
                <a:lnTo>
                  <a:pt x="191510" y="56471"/>
                </a:lnTo>
                <a:lnTo>
                  <a:pt x="195239" y="61887"/>
                </a:lnTo>
                <a:lnTo>
                  <a:pt x="198678" y="67404"/>
                </a:lnTo>
                <a:lnTo>
                  <a:pt x="202876" y="72034"/>
                </a:lnTo>
                <a:lnTo>
                  <a:pt x="207579" y="76073"/>
                </a:lnTo>
                <a:lnTo>
                  <a:pt x="212619" y="79718"/>
                </a:lnTo>
                <a:lnTo>
                  <a:pt x="217885" y="83101"/>
                </a:lnTo>
                <a:lnTo>
                  <a:pt x="223300" y="86309"/>
                </a:lnTo>
                <a:lnTo>
                  <a:pt x="228815" y="89400"/>
                </a:lnTo>
                <a:lnTo>
                  <a:pt x="235350" y="93365"/>
                </a:lnTo>
                <a:lnTo>
                  <a:pt x="250230" y="102852"/>
                </a:lnTo>
                <a:lnTo>
                  <a:pt x="257246" y="106143"/>
                </a:lnTo>
                <a:lnTo>
                  <a:pt x="263829" y="108338"/>
                </a:lnTo>
                <a:lnTo>
                  <a:pt x="282708" y="112727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SMARTPenAnnotation62"/>
          <p:cNvSpPr/>
          <p:nvPr/>
        </p:nvSpPr>
        <p:spPr bwMode="auto">
          <a:xfrm>
            <a:off x="6800850" y="3077527"/>
            <a:ext cx="171185" cy="405643"/>
          </a:xfrm>
          <a:custGeom>
            <a:avLst/>
            <a:gdLst/>
            <a:ahLst/>
            <a:cxnLst/>
            <a:rect l="0" t="0" r="0" b="0"/>
            <a:pathLst>
              <a:path w="171185" h="405643">
                <a:moveTo>
                  <a:pt x="17144" y="0"/>
                </a:moveTo>
                <a:lnTo>
                  <a:pt x="17144" y="23863"/>
                </a:lnTo>
                <a:lnTo>
                  <a:pt x="18098" y="33054"/>
                </a:lnTo>
                <a:lnTo>
                  <a:pt x="21696" y="58506"/>
                </a:lnTo>
                <a:lnTo>
                  <a:pt x="25893" y="73294"/>
                </a:lnTo>
                <a:lnTo>
                  <a:pt x="31550" y="88868"/>
                </a:lnTo>
                <a:lnTo>
                  <a:pt x="38178" y="104965"/>
                </a:lnTo>
                <a:lnTo>
                  <a:pt x="43550" y="119507"/>
                </a:lnTo>
                <a:lnTo>
                  <a:pt x="48083" y="133011"/>
                </a:lnTo>
                <a:lnTo>
                  <a:pt x="52058" y="145824"/>
                </a:lnTo>
                <a:lnTo>
                  <a:pt x="56612" y="158176"/>
                </a:lnTo>
                <a:lnTo>
                  <a:pt x="61554" y="170221"/>
                </a:lnTo>
                <a:lnTo>
                  <a:pt x="66754" y="182060"/>
                </a:lnTo>
                <a:lnTo>
                  <a:pt x="71172" y="192811"/>
                </a:lnTo>
                <a:lnTo>
                  <a:pt x="75071" y="202836"/>
                </a:lnTo>
                <a:lnTo>
                  <a:pt x="81942" y="221594"/>
                </a:lnTo>
                <a:lnTo>
                  <a:pt x="88171" y="239456"/>
                </a:lnTo>
                <a:lnTo>
                  <a:pt x="92118" y="248220"/>
                </a:lnTo>
                <a:lnTo>
                  <a:pt x="96655" y="256920"/>
                </a:lnTo>
                <a:lnTo>
                  <a:pt x="101583" y="265578"/>
                </a:lnTo>
                <a:lnTo>
                  <a:pt x="105822" y="274207"/>
                </a:lnTo>
                <a:lnTo>
                  <a:pt x="109601" y="282817"/>
                </a:lnTo>
                <a:lnTo>
                  <a:pt x="113072" y="291415"/>
                </a:lnTo>
                <a:lnTo>
                  <a:pt x="119469" y="308588"/>
                </a:lnTo>
                <a:lnTo>
                  <a:pt x="122508" y="317168"/>
                </a:lnTo>
                <a:lnTo>
                  <a:pt x="122629" y="324793"/>
                </a:lnTo>
                <a:lnTo>
                  <a:pt x="120805" y="331781"/>
                </a:lnTo>
                <a:lnTo>
                  <a:pt x="117684" y="338345"/>
                </a:lnTo>
                <a:lnTo>
                  <a:pt x="116556" y="344626"/>
                </a:lnTo>
                <a:lnTo>
                  <a:pt x="117842" y="356685"/>
                </a:lnTo>
                <a:lnTo>
                  <a:pt x="119049" y="368394"/>
                </a:lnTo>
                <a:lnTo>
                  <a:pt x="120538" y="379948"/>
                </a:lnTo>
                <a:lnTo>
                  <a:pt x="124375" y="391434"/>
                </a:lnTo>
                <a:lnTo>
                  <a:pt x="124826" y="396210"/>
                </a:lnTo>
                <a:lnTo>
                  <a:pt x="124175" y="400348"/>
                </a:lnTo>
                <a:lnTo>
                  <a:pt x="122788" y="404059"/>
                </a:lnTo>
                <a:lnTo>
                  <a:pt x="120911" y="405580"/>
                </a:lnTo>
                <a:lnTo>
                  <a:pt x="118708" y="405642"/>
                </a:lnTo>
                <a:lnTo>
                  <a:pt x="116286" y="404730"/>
                </a:lnTo>
                <a:lnTo>
                  <a:pt x="111055" y="401178"/>
                </a:lnTo>
                <a:lnTo>
                  <a:pt x="108327" y="398897"/>
                </a:lnTo>
                <a:lnTo>
                  <a:pt x="104602" y="396424"/>
                </a:lnTo>
                <a:lnTo>
                  <a:pt x="100215" y="393823"/>
                </a:lnTo>
                <a:lnTo>
                  <a:pt x="95385" y="391136"/>
                </a:lnTo>
                <a:lnTo>
                  <a:pt x="90260" y="387440"/>
                </a:lnTo>
                <a:lnTo>
                  <a:pt x="84938" y="383071"/>
                </a:lnTo>
                <a:lnTo>
                  <a:pt x="79485" y="378253"/>
                </a:lnTo>
                <a:lnTo>
                  <a:pt x="76803" y="372184"/>
                </a:lnTo>
                <a:lnTo>
                  <a:pt x="75966" y="365280"/>
                </a:lnTo>
                <a:lnTo>
                  <a:pt x="76362" y="357820"/>
                </a:lnTo>
                <a:lnTo>
                  <a:pt x="73768" y="349989"/>
                </a:lnTo>
                <a:lnTo>
                  <a:pt x="69181" y="341911"/>
                </a:lnTo>
                <a:lnTo>
                  <a:pt x="63265" y="333668"/>
                </a:lnTo>
                <a:lnTo>
                  <a:pt x="56464" y="320553"/>
                </a:lnTo>
                <a:lnTo>
                  <a:pt x="49072" y="304190"/>
                </a:lnTo>
                <a:lnTo>
                  <a:pt x="41288" y="285661"/>
                </a:lnTo>
                <a:lnTo>
                  <a:pt x="27558" y="254913"/>
                </a:lnTo>
                <a:lnTo>
                  <a:pt x="21228" y="241380"/>
                </a:lnTo>
                <a:lnTo>
                  <a:pt x="17010" y="229500"/>
                </a:lnTo>
                <a:lnTo>
                  <a:pt x="14197" y="218722"/>
                </a:lnTo>
                <a:lnTo>
                  <a:pt x="12323" y="208680"/>
                </a:lnTo>
                <a:lnTo>
                  <a:pt x="11072" y="198175"/>
                </a:lnTo>
                <a:lnTo>
                  <a:pt x="10239" y="187362"/>
                </a:lnTo>
                <a:lnTo>
                  <a:pt x="9683" y="176343"/>
                </a:lnTo>
                <a:lnTo>
                  <a:pt x="9066" y="146320"/>
                </a:lnTo>
                <a:lnTo>
                  <a:pt x="8901" y="128979"/>
                </a:lnTo>
                <a:lnTo>
                  <a:pt x="10697" y="114561"/>
                </a:lnTo>
                <a:lnTo>
                  <a:pt x="13799" y="102091"/>
                </a:lnTo>
                <a:lnTo>
                  <a:pt x="17771" y="90921"/>
                </a:lnTo>
                <a:lnTo>
                  <a:pt x="22325" y="79664"/>
                </a:lnTo>
                <a:lnTo>
                  <a:pt x="27266" y="68349"/>
                </a:lnTo>
                <a:lnTo>
                  <a:pt x="32464" y="56996"/>
                </a:lnTo>
                <a:lnTo>
                  <a:pt x="37835" y="48475"/>
                </a:lnTo>
                <a:lnTo>
                  <a:pt x="43321" y="41842"/>
                </a:lnTo>
                <a:lnTo>
                  <a:pt x="48883" y="36467"/>
                </a:lnTo>
                <a:lnTo>
                  <a:pt x="54496" y="32884"/>
                </a:lnTo>
                <a:lnTo>
                  <a:pt x="60143" y="30495"/>
                </a:lnTo>
                <a:lnTo>
                  <a:pt x="65813" y="28903"/>
                </a:lnTo>
                <a:lnTo>
                  <a:pt x="71497" y="27841"/>
                </a:lnTo>
                <a:lnTo>
                  <a:pt x="77192" y="27133"/>
                </a:lnTo>
                <a:lnTo>
                  <a:pt x="82894" y="26662"/>
                </a:lnTo>
                <a:lnTo>
                  <a:pt x="88600" y="27299"/>
                </a:lnTo>
                <a:lnTo>
                  <a:pt x="94309" y="28677"/>
                </a:lnTo>
                <a:lnTo>
                  <a:pt x="100020" y="30548"/>
                </a:lnTo>
                <a:lnTo>
                  <a:pt x="105733" y="32748"/>
                </a:lnTo>
                <a:lnTo>
                  <a:pt x="111445" y="35167"/>
                </a:lnTo>
                <a:lnTo>
                  <a:pt x="117160" y="37732"/>
                </a:lnTo>
                <a:lnTo>
                  <a:pt x="122874" y="41347"/>
                </a:lnTo>
                <a:lnTo>
                  <a:pt x="128588" y="45662"/>
                </a:lnTo>
                <a:lnTo>
                  <a:pt x="134303" y="50444"/>
                </a:lnTo>
                <a:lnTo>
                  <a:pt x="139065" y="55537"/>
                </a:lnTo>
                <a:lnTo>
                  <a:pt x="143192" y="60837"/>
                </a:lnTo>
                <a:lnTo>
                  <a:pt x="161211" y="87582"/>
                </a:lnTo>
                <a:lnTo>
                  <a:pt x="164624" y="94583"/>
                </a:lnTo>
                <a:lnTo>
                  <a:pt x="166899" y="101155"/>
                </a:lnTo>
                <a:lnTo>
                  <a:pt x="168416" y="107442"/>
                </a:lnTo>
                <a:lnTo>
                  <a:pt x="169427" y="114491"/>
                </a:lnTo>
                <a:lnTo>
                  <a:pt x="170102" y="122047"/>
                </a:lnTo>
                <a:lnTo>
                  <a:pt x="170551" y="129942"/>
                </a:lnTo>
                <a:lnTo>
                  <a:pt x="171050" y="143795"/>
                </a:lnTo>
                <a:lnTo>
                  <a:pt x="171184" y="150156"/>
                </a:lnTo>
                <a:lnTo>
                  <a:pt x="169367" y="156301"/>
                </a:lnTo>
                <a:lnTo>
                  <a:pt x="166251" y="162303"/>
                </a:lnTo>
                <a:lnTo>
                  <a:pt x="162269" y="168210"/>
                </a:lnTo>
                <a:lnTo>
                  <a:pt x="150224" y="184933"/>
                </a:lnTo>
                <a:lnTo>
                  <a:pt x="143012" y="194726"/>
                </a:lnTo>
                <a:lnTo>
                  <a:pt x="136299" y="203160"/>
                </a:lnTo>
                <a:lnTo>
                  <a:pt x="129918" y="210687"/>
                </a:lnTo>
                <a:lnTo>
                  <a:pt x="123759" y="217611"/>
                </a:lnTo>
                <a:lnTo>
                  <a:pt x="114891" y="224131"/>
                </a:lnTo>
                <a:lnTo>
                  <a:pt x="104216" y="230383"/>
                </a:lnTo>
                <a:lnTo>
                  <a:pt x="66517" y="249555"/>
                </a:lnTo>
                <a:lnTo>
                  <a:pt x="59585" y="252095"/>
                </a:lnTo>
                <a:lnTo>
                  <a:pt x="53058" y="253788"/>
                </a:lnTo>
                <a:lnTo>
                  <a:pt x="46802" y="254918"/>
                </a:lnTo>
                <a:lnTo>
                  <a:pt x="40726" y="255670"/>
                </a:lnTo>
                <a:lnTo>
                  <a:pt x="34771" y="256171"/>
                </a:lnTo>
                <a:lnTo>
                  <a:pt x="28895" y="256506"/>
                </a:lnTo>
                <a:lnTo>
                  <a:pt x="24026" y="255777"/>
                </a:lnTo>
                <a:lnTo>
                  <a:pt x="19827" y="254338"/>
                </a:lnTo>
                <a:lnTo>
                  <a:pt x="16075" y="252426"/>
                </a:lnTo>
                <a:lnTo>
                  <a:pt x="12622" y="250199"/>
                </a:lnTo>
                <a:lnTo>
                  <a:pt x="9367" y="247762"/>
                </a:lnTo>
                <a:lnTo>
                  <a:pt x="1850" y="241558"/>
                </a:lnTo>
                <a:lnTo>
                  <a:pt x="1234" y="240096"/>
                </a:lnTo>
                <a:lnTo>
                  <a:pt x="0" y="231458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SMARTPenAnnotation63"/>
          <p:cNvSpPr/>
          <p:nvPr/>
        </p:nvSpPr>
        <p:spPr bwMode="auto">
          <a:xfrm>
            <a:off x="7006590" y="3078905"/>
            <a:ext cx="197168" cy="210737"/>
          </a:xfrm>
          <a:custGeom>
            <a:avLst/>
            <a:gdLst/>
            <a:ahLst/>
            <a:cxnLst/>
            <a:rect l="0" t="0" r="0" b="0"/>
            <a:pathLst>
              <a:path w="197168" h="210737">
                <a:moveTo>
                  <a:pt x="0" y="127209"/>
                </a:moveTo>
                <a:lnTo>
                  <a:pt x="11931" y="139141"/>
                </a:lnTo>
                <a:lnTo>
                  <a:pt x="14621" y="140879"/>
                </a:lnTo>
                <a:lnTo>
                  <a:pt x="20151" y="142810"/>
                </a:lnTo>
                <a:lnTo>
                  <a:pt x="23911" y="143325"/>
                </a:lnTo>
                <a:lnTo>
                  <a:pt x="28324" y="143668"/>
                </a:lnTo>
                <a:lnTo>
                  <a:pt x="37353" y="144050"/>
                </a:lnTo>
                <a:lnTo>
                  <a:pt x="44542" y="144219"/>
                </a:lnTo>
                <a:lnTo>
                  <a:pt x="48744" y="143312"/>
                </a:lnTo>
                <a:lnTo>
                  <a:pt x="53451" y="141754"/>
                </a:lnTo>
                <a:lnTo>
                  <a:pt x="58494" y="139764"/>
                </a:lnTo>
                <a:lnTo>
                  <a:pt x="63761" y="137484"/>
                </a:lnTo>
                <a:lnTo>
                  <a:pt x="74693" y="132411"/>
                </a:lnTo>
                <a:lnTo>
                  <a:pt x="91558" y="124200"/>
                </a:lnTo>
                <a:lnTo>
                  <a:pt x="97233" y="120441"/>
                </a:lnTo>
                <a:lnTo>
                  <a:pt x="102922" y="116030"/>
                </a:lnTo>
                <a:lnTo>
                  <a:pt x="108619" y="111184"/>
                </a:lnTo>
                <a:lnTo>
                  <a:pt x="114323" y="106048"/>
                </a:lnTo>
                <a:lnTo>
                  <a:pt x="125740" y="95262"/>
                </a:lnTo>
                <a:lnTo>
                  <a:pt x="142878" y="78480"/>
                </a:lnTo>
                <a:lnTo>
                  <a:pt x="148591" y="71863"/>
                </a:lnTo>
                <a:lnTo>
                  <a:pt x="154306" y="64594"/>
                </a:lnTo>
                <a:lnTo>
                  <a:pt x="160021" y="56891"/>
                </a:lnTo>
                <a:lnTo>
                  <a:pt x="163830" y="50803"/>
                </a:lnTo>
                <a:lnTo>
                  <a:pt x="166370" y="45792"/>
                </a:lnTo>
                <a:lnTo>
                  <a:pt x="168063" y="41499"/>
                </a:lnTo>
                <a:lnTo>
                  <a:pt x="169192" y="36732"/>
                </a:lnTo>
                <a:lnTo>
                  <a:pt x="169945" y="31648"/>
                </a:lnTo>
                <a:lnTo>
                  <a:pt x="170446" y="26355"/>
                </a:lnTo>
                <a:lnTo>
                  <a:pt x="170781" y="21873"/>
                </a:lnTo>
                <a:lnTo>
                  <a:pt x="171004" y="17933"/>
                </a:lnTo>
                <a:lnTo>
                  <a:pt x="171152" y="14353"/>
                </a:lnTo>
                <a:lnTo>
                  <a:pt x="170299" y="11967"/>
                </a:lnTo>
                <a:lnTo>
                  <a:pt x="168778" y="10376"/>
                </a:lnTo>
                <a:lnTo>
                  <a:pt x="163594" y="7656"/>
                </a:lnTo>
                <a:lnTo>
                  <a:pt x="154941" y="3272"/>
                </a:lnTo>
                <a:lnTo>
                  <a:pt x="150918" y="1722"/>
                </a:lnTo>
                <a:lnTo>
                  <a:pt x="147285" y="689"/>
                </a:lnTo>
                <a:lnTo>
                  <a:pt x="143909" y="0"/>
                </a:lnTo>
                <a:lnTo>
                  <a:pt x="140707" y="493"/>
                </a:lnTo>
                <a:lnTo>
                  <a:pt x="131650" y="4786"/>
                </a:lnTo>
                <a:lnTo>
                  <a:pt x="125821" y="6124"/>
                </a:lnTo>
                <a:lnTo>
                  <a:pt x="121981" y="8386"/>
                </a:lnTo>
                <a:lnTo>
                  <a:pt x="117515" y="11799"/>
                </a:lnTo>
                <a:lnTo>
                  <a:pt x="112633" y="15979"/>
                </a:lnTo>
                <a:lnTo>
                  <a:pt x="108426" y="20671"/>
                </a:lnTo>
                <a:lnTo>
                  <a:pt x="104669" y="25704"/>
                </a:lnTo>
                <a:lnTo>
                  <a:pt x="101212" y="30964"/>
                </a:lnTo>
                <a:lnTo>
                  <a:pt x="97954" y="35423"/>
                </a:lnTo>
                <a:lnTo>
                  <a:pt x="94830" y="39349"/>
                </a:lnTo>
                <a:lnTo>
                  <a:pt x="91795" y="42918"/>
                </a:lnTo>
                <a:lnTo>
                  <a:pt x="88819" y="47203"/>
                </a:lnTo>
                <a:lnTo>
                  <a:pt x="85883" y="51964"/>
                </a:lnTo>
                <a:lnTo>
                  <a:pt x="82972" y="57044"/>
                </a:lnTo>
                <a:lnTo>
                  <a:pt x="81032" y="63287"/>
                </a:lnTo>
                <a:lnTo>
                  <a:pt x="79739" y="70307"/>
                </a:lnTo>
                <a:lnTo>
                  <a:pt x="78876" y="77845"/>
                </a:lnTo>
                <a:lnTo>
                  <a:pt x="78302" y="84774"/>
                </a:lnTo>
                <a:lnTo>
                  <a:pt x="77918" y="91300"/>
                </a:lnTo>
                <a:lnTo>
                  <a:pt x="77663" y="97554"/>
                </a:lnTo>
                <a:lnTo>
                  <a:pt x="77379" y="112125"/>
                </a:lnTo>
                <a:lnTo>
                  <a:pt x="77303" y="120010"/>
                </a:lnTo>
                <a:lnTo>
                  <a:pt x="79158" y="127173"/>
                </a:lnTo>
                <a:lnTo>
                  <a:pt x="82299" y="133852"/>
                </a:lnTo>
                <a:lnTo>
                  <a:pt x="86299" y="140211"/>
                </a:lnTo>
                <a:lnTo>
                  <a:pt x="88965" y="146355"/>
                </a:lnTo>
                <a:lnTo>
                  <a:pt x="90742" y="152355"/>
                </a:lnTo>
                <a:lnTo>
                  <a:pt x="91927" y="158261"/>
                </a:lnTo>
                <a:lnTo>
                  <a:pt x="94622" y="164103"/>
                </a:lnTo>
                <a:lnTo>
                  <a:pt x="98324" y="169903"/>
                </a:lnTo>
                <a:lnTo>
                  <a:pt x="102696" y="175674"/>
                </a:lnTo>
                <a:lnTo>
                  <a:pt x="109422" y="181427"/>
                </a:lnTo>
                <a:lnTo>
                  <a:pt x="117716" y="187167"/>
                </a:lnTo>
                <a:lnTo>
                  <a:pt x="127054" y="192899"/>
                </a:lnTo>
                <a:lnTo>
                  <a:pt x="134233" y="197672"/>
                </a:lnTo>
                <a:lnTo>
                  <a:pt x="139971" y="201807"/>
                </a:lnTo>
                <a:lnTo>
                  <a:pt x="144748" y="205516"/>
                </a:lnTo>
                <a:lnTo>
                  <a:pt x="149839" y="207989"/>
                </a:lnTo>
                <a:lnTo>
                  <a:pt x="155137" y="209638"/>
                </a:lnTo>
                <a:lnTo>
                  <a:pt x="160575" y="210736"/>
                </a:lnTo>
                <a:lnTo>
                  <a:pt x="165152" y="210517"/>
                </a:lnTo>
                <a:lnTo>
                  <a:pt x="169156" y="209418"/>
                </a:lnTo>
                <a:lnTo>
                  <a:pt x="172778" y="207733"/>
                </a:lnTo>
                <a:lnTo>
                  <a:pt x="176145" y="206609"/>
                </a:lnTo>
                <a:lnTo>
                  <a:pt x="179343" y="205860"/>
                </a:lnTo>
                <a:lnTo>
                  <a:pt x="197167" y="19579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SMARTPenAnnotation64"/>
          <p:cNvSpPr/>
          <p:nvPr/>
        </p:nvSpPr>
        <p:spPr bwMode="auto">
          <a:xfrm>
            <a:off x="7246619" y="3034664"/>
            <a:ext cx="222887" cy="230953"/>
          </a:xfrm>
          <a:custGeom>
            <a:avLst/>
            <a:gdLst/>
            <a:ahLst/>
            <a:cxnLst/>
            <a:rect l="0" t="0" r="0" b="0"/>
            <a:pathLst>
              <a:path w="222887" h="230953">
                <a:moveTo>
                  <a:pt x="0" y="68581"/>
                </a:moveTo>
                <a:lnTo>
                  <a:pt x="0" y="46438"/>
                </a:lnTo>
                <a:lnTo>
                  <a:pt x="954" y="46199"/>
                </a:lnTo>
                <a:lnTo>
                  <a:pt x="2541" y="46992"/>
                </a:lnTo>
                <a:lnTo>
                  <a:pt x="9326" y="52659"/>
                </a:lnTo>
                <a:lnTo>
                  <a:pt x="11932" y="55109"/>
                </a:lnTo>
                <a:lnTo>
                  <a:pt x="14623" y="58647"/>
                </a:lnTo>
                <a:lnTo>
                  <a:pt x="17368" y="62911"/>
                </a:lnTo>
                <a:lnTo>
                  <a:pt x="20152" y="67658"/>
                </a:lnTo>
                <a:lnTo>
                  <a:pt x="22959" y="72728"/>
                </a:lnTo>
                <a:lnTo>
                  <a:pt x="28620" y="83441"/>
                </a:lnTo>
                <a:lnTo>
                  <a:pt x="37161" y="100183"/>
                </a:lnTo>
                <a:lnTo>
                  <a:pt x="40967" y="105841"/>
                </a:lnTo>
                <a:lnTo>
                  <a:pt x="45409" y="111519"/>
                </a:lnTo>
                <a:lnTo>
                  <a:pt x="50275" y="117208"/>
                </a:lnTo>
                <a:lnTo>
                  <a:pt x="54472" y="122907"/>
                </a:lnTo>
                <a:lnTo>
                  <a:pt x="58222" y="128611"/>
                </a:lnTo>
                <a:lnTo>
                  <a:pt x="61675" y="134318"/>
                </a:lnTo>
                <a:lnTo>
                  <a:pt x="65881" y="140028"/>
                </a:lnTo>
                <a:lnTo>
                  <a:pt x="70591" y="145740"/>
                </a:lnTo>
                <a:lnTo>
                  <a:pt x="75636" y="151453"/>
                </a:lnTo>
                <a:lnTo>
                  <a:pt x="86321" y="162880"/>
                </a:lnTo>
                <a:lnTo>
                  <a:pt x="91838" y="168595"/>
                </a:lnTo>
                <a:lnTo>
                  <a:pt x="96468" y="174309"/>
                </a:lnTo>
                <a:lnTo>
                  <a:pt x="100507" y="180024"/>
                </a:lnTo>
                <a:lnTo>
                  <a:pt x="104153" y="185739"/>
                </a:lnTo>
                <a:lnTo>
                  <a:pt x="107535" y="190501"/>
                </a:lnTo>
                <a:lnTo>
                  <a:pt x="110743" y="194628"/>
                </a:lnTo>
                <a:lnTo>
                  <a:pt x="116847" y="201754"/>
                </a:lnTo>
                <a:lnTo>
                  <a:pt x="122735" y="208096"/>
                </a:lnTo>
                <a:lnTo>
                  <a:pt x="131405" y="217022"/>
                </a:lnTo>
                <a:lnTo>
                  <a:pt x="133323" y="219929"/>
                </a:lnTo>
                <a:lnTo>
                  <a:pt x="135455" y="225699"/>
                </a:lnTo>
                <a:lnTo>
                  <a:pt x="136655" y="229752"/>
                </a:lnTo>
                <a:lnTo>
                  <a:pt x="135871" y="230321"/>
                </a:lnTo>
                <a:lnTo>
                  <a:pt x="132460" y="230952"/>
                </a:lnTo>
                <a:lnTo>
                  <a:pt x="130217" y="230168"/>
                </a:lnTo>
                <a:lnTo>
                  <a:pt x="125185" y="226757"/>
                </a:lnTo>
                <a:lnTo>
                  <a:pt x="114692" y="219526"/>
                </a:lnTo>
                <a:lnTo>
                  <a:pt x="107894" y="214931"/>
                </a:lnTo>
                <a:lnTo>
                  <a:pt x="100505" y="209010"/>
                </a:lnTo>
                <a:lnTo>
                  <a:pt x="92721" y="202205"/>
                </a:lnTo>
                <a:lnTo>
                  <a:pt x="84674" y="194811"/>
                </a:lnTo>
                <a:lnTo>
                  <a:pt x="78357" y="187024"/>
                </a:lnTo>
                <a:lnTo>
                  <a:pt x="73193" y="178976"/>
                </a:lnTo>
                <a:lnTo>
                  <a:pt x="68798" y="170752"/>
                </a:lnTo>
                <a:lnTo>
                  <a:pt x="64916" y="162413"/>
                </a:lnTo>
                <a:lnTo>
                  <a:pt x="61375" y="153995"/>
                </a:lnTo>
                <a:lnTo>
                  <a:pt x="58062" y="145526"/>
                </a:lnTo>
                <a:lnTo>
                  <a:pt x="55853" y="137975"/>
                </a:lnTo>
                <a:lnTo>
                  <a:pt x="54381" y="131036"/>
                </a:lnTo>
                <a:lnTo>
                  <a:pt x="53398" y="124505"/>
                </a:lnTo>
                <a:lnTo>
                  <a:pt x="53697" y="117294"/>
                </a:lnTo>
                <a:lnTo>
                  <a:pt x="54848" y="109628"/>
                </a:lnTo>
                <a:lnTo>
                  <a:pt x="56568" y="101661"/>
                </a:lnTo>
                <a:lnTo>
                  <a:pt x="59620" y="94444"/>
                </a:lnTo>
                <a:lnTo>
                  <a:pt x="63559" y="87728"/>
                </a:lnTo>
                <a:lnTo>
                  <a:pt x="73017" y="74233"/>
                </a:lnTo>
                <a:lnTo>
                  <a:pt x="83570" y="58710"/>
                </a:lnTo>
                <a:lnTo>
                  <a:pt x="89051" y="51523"/>
                </a:lnTo>
                <a:lnTo>
                  <a:pt x="94610" y="44826"/>
                </a:lnTo>
                <a:lnTo>
                  <a:pt x="100221" y="38457"/>
                </a:lnTo>
                <a:lnTo>
                  <a:pt x="107772" y="33258"/>
                </a:lnTo>
                <a:lnTo>
                  <a:pt x="116616" y="28840"/>
                </a:lnTo>
                <a:lnTo>
                  <a:pt x="126321" y="24942"/>
                </a:lnTo>
                <a:lnTo>
                  <a:pt x="134697" y="21390"/>
                </a:lnTo>
                <a:lnTo>
                  <a:pt x="149083" y="14905"/>
                </a:lnTo>
                <a:lnTo>
                  <a:pt x="157491" y="11842"/>
                </a:lnTo>
                <a:lnTo>
                  <a:pt x="166907" y="8847"/>
                </a:lnTo>
                <a:lnTo>
                  <a:pt x="222886" y="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SMARTPenAnnotation65"/>
          <p:cNvSpPr/>
          <p:nvPr/>
        </p:nvSpPr>
        <p:spPr bwMode="auto">
          <a:xfrm>
            <a:off x="7972695" y="2580322"/>
            <a:ext cx="174038" cy="230904"/>
          </a:xfrm>
          <a:custGeom>
            <a:avLst/>
            <a:gdLst/>
            <a:ahLst/>
            <a:cxnLst/>
            <a:rect l="0" t="0" r="0" b="0"/>
            <a:pathLst>
              <a:path w="174038" h="230904">
                <a:moveTo>
                  <a:pt x="88312" y="0"/>
                </a:moveTo>
                <a:lnTo>
                  <a:pt x="70109" y="4551"/>
                </a:lnTo>
                <a:lnTo>
                  <a:pt x="63794" y="5892"/>
                </a:lnTo>
                <a:lnTo>
                  <a:pt x="58631" y="6785"/>
                </a:lnTo>
                <a:lnTo>
                  <a:pt x="54238" y="7381"/>
                </a:lnTo>
                <a:lnTo>
                  <a:pt x="50357" y="9683"/>
                </a:lnTo>
                <a:lnTo>
                  <a:pt x="46815" y="13123"/>
                </a:lnTo>
                <a:lnTo>
                  <a:pt x="43503" y="17321"/>
                </a:lnTo>
                <a:lnTo>
                  <a:pt x="40342" y="21072"/>
                </a:lnTo>
                <a:lnTo>
                  <a:pt x="37282" y="24526"/>
                </a:lnTo>
                <a:lnTo>
                  <a:pt x="34289" y="27781"/>
                </a:lnTo>
                <a:lnTo>
                  <a:pt x="32295" y="31855"/>
                </a:lnTo>
                <a:lnTo>
                  <a:pt x="30965" y="36477"/>
                </a:lnTo>
                <a:lnTo>
                  <a:pt x="30078" y="41463"/>
                </a:lnTo>
                <a:lnTo>
                  <a:pt x="26629" y="50502"/>
                </a:lnTo>
                <a:lnTo>
                  <a:pt x="21473" y="62243"/>
                </a:lnTo>
                <a:lnTo>
                  <a:pt x="15177" y="75785"/>
                </a:lnTo>
                <a:lnTo>
                  <a:pt x="10028" y="89576"/>
                </a:lnTo>
                <a:lnTo>
                  <a:pt x="5642" y="103532"/>
                </a:lnTo>
                <a:lnTo>
                  <a:pt x="1767" y="117599"/>
                </a:lnTo>
                <a:lnTo>
                  <a:pt x="135" y="130787"/>
                </a:lnTo>
                <a:lnTo>
                  <a:pt x="0" y="143389"/>
                </a:lnTo>
                <a:lnTo>
                  <a:pt x="863" y="155600"/>
                </a:lnTo>
                <a:lnTo>
                  <a:pt x="2391" y="165646"/>
                </a:lnTo>
                <a:lnTo>
                  <a:pt x="4361" y="174248"/>
                </a:lnTo>
                <a:lnTo>
                  <a:pt x="6628" y="181888"/>
                </a:lnTo>
                <a:lnTo>
                  <a:pt x="10043" y="188886"/>
                </a:lnTo>
                <a:lnTo>
                  <a:pt x="14226" y="195457"/>
                </a:lnTo>
                <a:lnTo>
                  <a:pt x="18919" y="201742"/>
                </a:lnTo>
                <a:lnTo>
                  <a:pt x="24905" y="206885"/>
                </a:lnTo>
                <a:lnTo>
                  <a:pt x="31752" y="211266"/>
                </a:lnTo>
                <a:lnTo>
                  <a:pt x="39176" y="215139"/>
                </a:lnTo>
                <a:lnTo>
                  <a:pt x="47935" y="218673"/>
                </a:lnTo>
                <a:lnTo>
                  <a:pt x="57584" y="221982"/>
                </a:lnTo>
                <a:lnTo>
                  <a:pt x="67827" y="225141"/>
                </a:lnTo>
                <a:lnTo>
                  <a:pt x="77512" y="227246"/>
                </a:lnTo>
                <a:lnTo>
                  <a:pt x="86827" y="228650"/>
                </a:lnTo>
                <a:lnTo>
                  <a:pt x="95895" y="229586"/>
                </a:lnTo>
                <a:lnTo>
                  <a:pt x="104798" y="230210"/>
                </a:lnTo>
                <a:lnTo>
                  <a:pt x="113590" y="230626"/>
                </a:lnTo>
                <a:lnTo>
                  <a:pt x="122309" y="230903"/>
                </a:lnTo>
                <a:lnTo>
                  <a:pt x="130026" y="230135"/>
                </a:lnTo>
                <a:lnTo>
                  <a:pt x="137076" y="228671"/>
                </a:lnTo>
                <a:lnTo>
                  <a:pt x="143682" y="226743"/>
                </a:lnTo>
                <a:lnTo>
                  <a:pt x="149991" y="225457"/>
                </a:lnTo>
                <a:lnTo>
                  <a:pt x="156101" y="224599"/>
                </a:lnTo>
                <a:lnTo>
                  <a:pt x="174037" y="222885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SMARTPenAnnotation66"/>
          <p:cNvSpPr/>
          <p:nvPr/>
        </p:nvSpPr>
        <p:spPr bwMode="auto">
          <a:xfrm>
            <a:off x="8249763" y="2406518"/>
            <a:ext cx="351313" cy="405263"/>
          </a:xfrm>
          <a:custGeom>
            <a:avLst/>
            <a:gdLst/>
            <a:ahLst/>
            <a:cxnLst/>
            <a:rect l="0" t="0" r="0" b="0"/>
            <a:pathLst>
              <a:path w="351313" h="405263">
                <a:moveTo>
                  <a:pt x="111281" y="208094"/>
                </a:moveTo>
                <a:lnTo>
                  <a:pt x="106730" y="198993"/>
                </a:lnTo>
                <a:lnTo>
                  <a:pt x="99350" y="188781"/>
                </a:lnTo>
                <a:lnTo>
                  <a:pt x="96660" y="186647"/>
                </a:lnTo>
                <a:lnTo>
                  <a:pt x="93913" y="185223"/>
                </a:lnTo>
                <a:lnTo>
                  <a:pt x="88322" y="183642"/>
                </a:lnTo>
                <a:lnTo>
                  <a:pt x="82662" y="182939"/>
                </a:lnTo>
                <a:lnTo>
                  <a:pt x="78867" y="184656"/>
                </a:lnTo>
                <a:lnTo>
                  <a:pt x="69570" y="191645"/>
                </a:lnTo>
                <a:lnTo>
                  <a:pt x="61628" y="198561"/>
                </a:lnTo>
                <a:lnTo>
                  <a:pt x="53971" y="206715"/>
                </a:lnTo>
                <a:lnTo>
                  <a:pt x="49262" y="212889"/>
                </a:lnTo>
                <a:lnTo>
                  <a:pt x="44218" y="219863"/>
                </a:lnTo>
                <a:lnTo>
                  <a:pt x="38950" y="226418"/>
                </a:lnTo>
                <a:lnTo>
                  <a:pt x="28017" y="238780"/>
                </a:lnTo>
                <a:lnTo>
                  <a:pt x="23387" y="245697"/>
                </a:lnTo>
                <a:lnTo>
                  <a:pt x="19348" y="253165"/>
                </a:lnTo>
                <a:lnTo>
                  <a:pt x="15702" y="261001"/>
                </a:lnTo>
                <a:lnTo>
                  <a:pt x="12320" y="269083"/>
                </a:lnTo>
                <a:lnTo>
                  <a:pt x="9111" y="277328"/>
                </a:lnTo>
                <a:lnTo>
                  <a:pt x="6022" y="285683"/>
                </a:lnTo>
                <a:lnTo>
                  <a:pt x="3960" y="294110"/>
                </a:lnTo>
                <a:lnTo>
                  <a:pt x="2587" y="302585"/>
                </a:lnTo>
                <a:lnTo>
                  <a:pt x="1672" y="311093"/>
                </a:lnTo>
                <a:lnTo>
                  <a:pt x="1060" y="318670"/>
                </a:lnTo>
                <a:lnTo>
                  <a:pt x="653" y="325627"/>
                </a:lnTo>
                <a:lnTo>
                  <a:pt x="201" y="338436"/>
                </a:lnTo>
                <a:lnTo>
                  <a:pt x="0" y="350479"/>
                </a:lnTo>
                <a:lnTo>
                  <a:pt x="2451" y="362181"/>
                </a:lnTo>
                <a:lnTo>
                  <a:pt x="6714" y="372780"/>
                </a:lnTo>
                <a:lnTo>
                  <a:pt x="14673" y="384805"/>
                </a:lnTo>
                <a:lnTo>
                  <a:pt x="15444" y="385909"/>
                </a:lnTo>
                <a:lnTo>
                  <a:pt x="16909" y="385692"/>
                </a:lnTo>
                <a:lnTo>
                  <a:pt x="23525" y="381789"/>
                </a:lnTo>
                <a:lnTo>
                  <a:pt x="28781" y="380542"/>
                </a:lnTo>
                <a:lnTo>
                  <a:pt x="30564" y="379257"/>
                </a:lnTo>
                <a:lnTo>
                  <a:pt x="31753" y="377447"/>
                </a:lnTo>
                <a:lnTo>
                  <a:pt x="34977" y="370040"/>
                </a:lnTo>
                <a:lnTo>
                  <a:pt x="42761" y="354048"/>
                </a:lnTo>
                <a:lnTo>
                  <a:pt x="47504" y="346354"/>
                </a:lnTo>
                <a:lnTo>
                  <a:pt x="52571" y="339320"/>
                </a:lnTo>
                <a:lnTo>
                  <a:pt x="57853" y="332726"/>
                </a:lnTo>
                <a:lnTo>
                  <a:pt x="62328" y="325472"/>
                </a:lnTo>
                <a:lnTo>
                  <a:pt x="66263" y="317778"/>
                </a:lnTo>
                <a:lnTo>
                  <a:pt x="69839" y="309792"/>
                </a:lnTo>
                <a:lnTo>
                  <a:pt x="78893" y="290758"/>
                </a:lnTo>
                <a:lnTo>
                  <a:pt x="83974" y="280348"/>
                </a:lnTo>
                <a:lnTo>
                  <a:pt x="87362" y="270551"/>
                </a:lnTo>
                <a:lnTo>
                  <a:pt x="89620" y="261162"/>
                </a:lnTo>
                <a:lnTo>
                  <a:pt x="91125" y="252045"/>
                </a:lnTo>
                <a:lnTo>
                  <a:pt x="92130" y="244062"/>
                </a:lnTo>
                <a:lnTo>
                  <a:pt x="92798" y="236835"/>
                </a:lnTo>
                <a:lnTo>
                  <a:pt x="93542" y="224678"/>
                </a:lnTo>
                <a:lnTo>
                  <a:pt x="93873" y="216100"/>
                </a:lnTo>
                <a:lnTo>
                  <a:pt x="94058" y="201364"/>
                </a:lnTo>
                <a:lnTo>
                  <a:pt x="93132" y="196940"/>
                </a:lnTo>
                <a:lnTo>
                  <a:pt x="88229" y="186163"/>
                </a:lnTo>
                <a:lnTo>
                  <a:pt x="86749" y="179932"/>
                </a:lnTo>
                <a:lnTo>
                  <a:pt x="87307" y="179794"/>
                </a:lnTo>
                <a:lnTo>
                  <a:pt x="90467" y="184721"/>
                </a:lnTo>
                <a:lnTo>
                  <a:pt x="92505" y="190721"/>
                </a:lnTo>
                <a:lnTo>
                  <a:pt x="94364" y="197515"/>
                </a:lnTo>
                <a:lnTo>
                  <a:pt x="98365" y="206885"/>
                </a:lnTo>
                <a:lnTo>
                  <a:pt x="100778" y="217399"/>
                </a:lnTo>
                <a:lnTo>
                  <a:pt x="102804" y="229375"/>
                </a:lnTo>
                <a:lnTo>
                  <a:pt x="104678" y="236569"/>
                </a:lnTo>
                <a:lnTo>
                  <a:pt x="106879" y="244222"/>
                </a:lnTo>
                <a:lnTo>
                  <a:pt x="111864" y="260346"/>
                </a:lnTo>
                <a:lnTo>
                  <a:pt x="114528" y="268646"/>
                </a:lnTo>
                <a:lnTo>
                  <a:pt x="117256" y="276085"/>
                </a:lnTo>
                <a:lnTo>
                  <a:pt x="120026" y="282949"/>
                </a:lnTo>
                <a:lnTo>
                  <a:pt x="122827" y="289430"/>
                </a:lnTo>
                <a:lnTo>
                  <a:pt x="125646" y="296608"/>
                </a:lnTo>
                <a:lnTo>
                  <a:pt x="131318" y="312204"/>
                </a:lnTo>
                <a:lnTo>
                  <a:pt x="134164" y="319410"/>
                </a:lnTo>
                <a:lnTo>
                  <a:pt x="137015" y="326120"/>
                </a:lnTo>
                <a:lnTo>
                  <a:pt x="139866" y="332498"/>
                </a:lnTo>
                <a:lnTo>
                  <a:pt x="143673" y="337702"/>
                </a:lnTo>
                <a:lnTo>
                  <a:pt x="152983" y="346025"/>
                </a:lnTo>
                <a:lnTo>
                  <a:pt x="160930" y="352899"/>
                </a:lnTo>
                <a:lnTo>
                  <a:pt x="164383" y="356066"/>
                </a:lnTo>
                <a:lnTo>
                  <a:pt x="167638" y="358177"/>
                </a:lnTo>
                <a:lnTo>
                  <a:pt x="187166" y="366394"/>
                </a:lnTo>
                <a:lnTo>
                  <a:pt x="192351" y="366967"/>
                </a:lnTo>
                <a:lnTo>
                  <a:pt x="203192" y="365064"/>
                </a:lnTo>
                <a:lnTo>
                  <a:pt x="211821" y="363584"/>
                </a:lnTo>
                <a:lnTo>
                  <a:pt x="215455" y="363189"/>
                </a:lnTo>
                <a:lnTo>
                  <a:pt x="224573" y="357670"/>
                </a:lnTo>
                <a:lnTo>
                  <a:pt x="234023" y="348867"/>
                </a:lnTo>
                <a:lnTo>
                  <a:pt x="245651" y="333201"/>
                </a:lnTo>
                <a:lnTo>
                  <a:pt x="255456" y="322117"/>
                </a:lnTo>
                <a:lnTo>
                  <a:pt x="261691" y="312685"/>
                </a:lnTo>
                <a:lnTo>
                  <a:pt x="268704" y="300681"/>
                </a:lnTo>
                <a:lnTo>
                  <a:pt x="284117" y="273057"/>
                </a:lnTo>
                <a:lnTo>
                  <a:pt x="300493" y="244904"/>
                </a:lnTo>
                <a:lnTo>
                  <a:pt x="306955" y="232634"/>
                </a:lnTo>
                <a:lnTo>
                  <a:pt x="312215" y="221596"/>
                </a:lnTo>
                <a:lnTo>
                  <a:pt x="316675" y="211381"/>
                </a:lnTo>
                <a:lnTo>
                  <a:pt x="319648" y="201713"/>
                </a:lnTo>
                <a:lnTo>
                  <a:pt x="321630" y="192410"/>
                </a:lnTo>
                <a:lnTo>
                  <a:pt x="322950" y="183351"/>
                </a:lnTo>
                <a:lnTo>
                  <a:pt x="323832" y="174453"/>
                </a:lnTo>
                <a:lnTo>
                  <a:pt x="324420" y="165664"/>
                </a:lnTo>
                <a:lnTo>
                  <a:pt x="324812" y="156948"/>
                </a:lnTo>
                <a:lnTo>
                  <a:pt x="325246" y="139642"/>
                </a:lnTo>
                <a:lnTo>
                  <a:pt x="325362" y="131027"/>
                </a:lnTo>
                <a:lnTo>
                  <a:pt x="324487" y="122426"/>
                </a:lnTo>
                <a:lnTo>
                  <a:pt x="322950" y="113834"/>
                </a:lnTo>
                <a:lnTo>
                  <a:pt x="320975" y="105250"/>
                </a:lnTo>
                <a:lnTo>
                  <a:pt x="318704" y="96668"/>
                </a:lnTo>
                <a:lnTo>
                  <a:pt x="316238" y="88090"/>
                </a:lnTo>
                <a:lnTo>
                  <a:pt x="313642" y="79514"/>
                </a:lnTo>
                <a:lnTo>
                  <a:pt x="310006" y="69987"/>
                </a:lnTo>
                <a:lnTo>
                  <a:pt x="305677" y="59825"/>
                </a:lnTo>
                <a:lnTo>
                  <a:pt x="300887" y="49240"/>
                </a:lnTo>
                <a:lnTo>
                  <a:pt x="295787" y="40279"/>
                </a:lnTo>
                <a:lnTo>
                  <a:pt x="290483" y="32400"/>
                </a:lnTo>
                <a:lnTo>
                  <a:pt x="285041" y="25242"/>
                </a:lnTo>
                <a:lnTo>
                  <a:pt x="278996" y="14749"/>
                </a:lnTo>
                <a:lnTo>
                  <a:pt x="275356" y="6911"/>
                </a:lnTo>
                <a:lnTo>
                  <a:pt x="270564" y="252"/>
                </a:lnTo>
                <a:lnTo>
                  <a:pt x="267952" y="0"/>
                </a:lnTo>
                <a:lnTo>
                  <a:pt x="265259" y="1737"/>
                </a:lnTo>
                <a:lnTo>
                  <a:pt x="262510" y="4800"/>
                </a:lnTo>
                <a:lnTo>
                  <a:pt x="260677" y="7795"/>
                </a:lnTo>
                <a:lnTo>
                  <a:pt x="257147" y="17513"/>
                </a:lnTo>
                <a:lnTo>
                  <a:pt x="252945" y="26871"/>
                </a:lnTo>
                <a:lnTo>
                  <a:pt x="245225" y="42850"/>
                </a:lnTo>
                <a:lnTo>
                  <a:pt x="242487" y="53164"/>
                </a:lnTo>
                <a:lnTo>
                  <a:pt x="239710" y="66707"/>
                </a:lnTo>
                <a:lnTo>
                  <a:pt x="236905" y="82404"/>
                </a:lnTo>
                <a:lnTo>
                  <a:pt x="235036" y="98583"/>
                </a:lnTo>
                <a:lnTo>
                  <a:pt x="233789" y="115084"/>
                </a:lnTo>
                <a:lnTo>
                  <a:pt x="232958" y="131800"/>
                </a:lnTo>
                <a:lnTo>
                  <a:pt x="233357" y="146754"/>
                </a:lnTo>
                <a:lnTo>
                  <a:pt x="234575" y="160533"/>
                </a:lnTo>
                <a:lnTo>
                  <a:pt x="238469" y="187908"/>
                </a:lnTo>
                <a:lnTo>
                  <a:pt x="243375" y="219125"/>
                </a:lnTo>
                <a:lnTo>
                  <a:pt x="246968" y="235450"/>
                </a:lnTo>
                <a:lnTo>
                  <a:pt x="251270" y="252049"/>
                </a:lnTo>
                <a:lnTo>
                  <a:pt x="260175" y="282875"/>
                </a:lnTo>
                <a:lnTo>
                  <a:pt x="267309" y="306100"/>
                </a:lnTo>
                <a:lnTo>
                  <a:pt x="272450" y="317246"/>
                </a:lnTo>
                <a:lnTo>
                  <a:pt x="278735" y="328487"/>
                </a:lnTo>
                <a:lnTo>
                  <a:pt x="285782" y="339791"/>
                </a:lnTo>
                <a:lnTo>
                  <a:pt x="291433" y="348280"/>
                </a:lnTo>
                <a:lnTo>
                  <a:pt x="300251" y="360251"/>
                </a:lnTo>
                <a:lnTo>
                  <a:pt x="310571" y="372346"/>
                </a:lnTo>
                <a:lnTo>
                  <a:pt x="315579" y="376650"/>
                </a:lnTo>
                <a:lnTo>
                  <a:pt x="321775" y="381425"/>
                </a:lnTo>
                <a:lnTo>
                  <a:pt x="328762" y="386513"/>
                </a:lnTo>
                <a:lnTo>
                  <a:pt x="339067" y="394706"/>
                </a:lnTo>
                <a:lnTo>
                  <a:pt x="351312" y="405262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SMARTPenAnnotation67"/>
          <p:cNvSpPr/>
          <p:nvPr/>
        </p:nvSpPr>
        <p:spPr bwMode="auto">
          <a:xfrm>
            <a:off x="8663182" y="2571854"/>
            <a:ext cx="152206" cy="214052"/>
          </a:xfrm>
          <a:custGeom>
            <a:avLst/>
            <a:gdLst/>
            <a:ahLst/>
            <a:cxnLst/>
            <a:rect l="0" t="0" r="0" b="0"/>
            <a:pathLst>
              <a:path w="152206" h="214052">
                <a:moveTo>
                  <a:pt x="152205" y="8468"/>
                </a:moveTo>
                <a:lnTo>
                  <a:pt x="143104" y="3917"/>
                </a:lnTo>
                <a:lnTo>
                  <a:pt x="139470" y="2577"/>
                </a:lnTo>
                <a:lnTo>
                  <a:pt x="136095" y="1683"/>
                </a:lnTo>
                <a:lnTo>
                  <a:pt x="132893" y="1087"/>
                </a:lnTo>
                <a:lnTo>
                  <a:pt x="129805" y="690"/>
                </a:lnTo>
                <a:lnTo>
                  <a:pt x="126794" y="425"/>
                </a:lnTo>
                <a:lnTo>
                  <a:pt x="123835" y="248"/>
                </a:lnTo>
                <a:lnTo>
                  <a:pt x="115466" y="52"/>
                </a:lnTo>
                <a:lnTo>
                  <a:pt x="110567" y="0"/>
                </a:lnTo>
                <a:lnTo>
                  <a:pt x="106349" y="918"/>
                </a:lnTo>
                <a:lnTo>
                  <a:pt x="102585" y="2482"/>
                </a:lnTo>
                <a:lnTo>
                  <a:pt x="99123" y="4477"/>
                </a:lnTo>
                <a:lnTo>
                  <a:pt x="90196" y="9235"/>
                </a:lnTo>
                <a:lnTo>
                  <a:pt x="85148" y="11837"/>
                </a:lnTo>
                <a:lnTo>
                  <a:pt x="78926" y="16429"/>
                </a:lnTo>
                <a:lnTo>
                  <a:pt x="71919" y="22348"/>
                </a:lnTo>
                <a:lnTo>
                  <a:pt x="64391" y="29151"/>
                </a:lnTo>
                <a:lnTo>
                  <a:pt x="50947" y="41791"/>
                </a:lnTo>
                <a:lnTo>
                  <a:pt x="44695" y="47828"/>
                </a:lnTo>
                <a:lnTo>
                  <a:pt x="39574" y="53758"/>
                </a:lnTo>
                <a:lnTo>
                  <a:pt x="35208" y="59616"/>
                </a:lnTo>
                <a:lnTo>
                  <a:pt x="31344" y="65427"/>
                </a:lnTo>
                <a:lnTo>
                  <a:pt x="26864" y="73111"/>
                </a:lnTo>
                <a:lnTo>
                  <a:pt x="21972" y="82043"/>
                </a:lnTo>
                <a:lnTo>
                  <a:pt x="4984" y="114653"/>
                </a:lnTo>
                <a:lnTo>
                  <a:pt x="2623" y="123073"/>
                </a:lnTo>
                <a:lnTo>
                  <a:pt x="1049" y="132497"/>
                </a:lnTo>
                <a:lnTo>
                  <a:pt x="0" y="142589"/>
                </a:lnTo>
                <a:lnTo>
                  <a:pt x="252" y="152174"/>
                </a:lnTo>
                <a:lnTo>
                  <a:pt x="1373" y="161422"/>
                </a:lnTo>
                <a:lnTo>
                  <a:pt x="3073" y="170445"/>
                </a:lnTo>
                <a:lnTo>
                  <a:pt x="5159" y="177413"/>
                </a:lnTo>
                <a:lnTo>
                  <a:pt x="7502" y="183010"/>
                </a:lnTo>
                <a:lnTo>
                  <a:pt x="10016" y="187695"/>
                </a:lnTo>
                <a:lnTo>
                  <a:pt x="12645" y="191770"/>
                </a:lnTo>
                <a:lnTo>
                  <a:pt x="15350" y="195439"/>
                </a:lnTo>
                <a:lnTo>
                  <a:pt x="18106" y="198838"/>
                </a:lnTo>
                <a:lnTo>
                  <a:pt x="20896" y="202056"/>
                </a:lnTo>
                <a:lnTo>
                  <a:pt x="23709" y="205154"/>
                </a:lnTo>
                <a:lnTo>
                  <a:pt x="26535" y="208172"/>
                </a:lnTo>
                <a:lnTo>
                  <a:pt x="30326" y="210184"/>
                </a:lnTo>
                <a:lnTo>
                  <a:pt x="34757" y="211525"/>
                </a:lnTo>
                <a:lnTo>
                  <a:pt x="39616" y="212420"/>
                </a:lnTo>
                <a:lnTo>
                  <a:pt x="47618" y="213016"/>
                </a:lnTo>
                <a:lnTo>
                  <a:pt x="57716" y="213413"/>
                </a:lnTo>
                <a:lnTo>
                  <a:pt x="94488" y="214051"/>
                </a:lnTo>
                <a:lnTo>
                  <a:pt x="102297" y="213151"/>
                </a:lnTo>
                <a:lnTo>
                  <a:pt x="110361" y="211598"/>
                </a:lnTo>
                <a:lnTo>
                  <a:pt x="135060" y="205635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SMARTPenAnnotation68"/>
          <p:cNvSpPr/>
          <p:nvPr/>
        </p:nvSpPr>
        <p:spPr bwMode="auto">
          <a:xfrm>
            <a:off x="8935402" y="2708910"/>
            <a:ext cx="8574" cy="8573"/>
          </a:xfrm>
          <a:custGeom>
            <a:avLst/>
            <a:gdLst/>
            <a:ahLst/>
            <a:cxnLst/>
            <a:rect l="0" t="0" r="0" b="0"/>
            <a:pathLst>
              <a:path w="8574" h="8573">
                <a:moveTo>
                  <a:pt x="0" y="8572"/>
                </a:moveTo>
                <a:lnTo>
                  <a:pt x="8573" y="0"/>
                </a:lnTo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SMARTPenAnnotation69"/>
          <p:cNvSpPr/>
          <p:nvPr/>
        </p:nvSpPr>
        <p:spPr bwMode="auto">
          <a:xfrm>
            <a:off x="7769542" y="2957512"/>
            <a:ext cx="253462" cy="282388"/>
          </a:xfrm>
          <a:custGeom>
            <a:avLst/>
            <a:gdLst/>
            <a:ahLst/>
            <a:cxnLst/>
            <a:rect l="0" t="0" r="0" b="0"/>
            <a:pathLst>
              <a:path w="253462" h="282388">
                <a:moveTo>
                  <a:pt x="0" y="0"/>
                </a:moveTo>
                <a:lnTo>
                  <a:pt x="9101" y="4551"/>
                </a:lnTo>
                <a:lnTo>
                  <a:pt x="12735" y="7797"/>
                </a:lnTo>
                <a:lnTo>
                  <a:pt x="19312" y="16483"/>
                </a:lnTo>
                <a:lnTo>
                  <a:pt x="22400" y="21466"/>
                </a:lnTo>
                <a:lnTo>
                  <a:pt x="25411" y="26693"/>
                </a:lnTo>
                <a:lnTo>
                  <a:pt x="31296" y="37581"/>
                </a:lnTo>
                <a:lnTo>
                  <a:pt x="45702" y="65780"/>
                </a:lnTo>
                <a:lnTo>
                  <a:pt x="48566" y="72428"/>
                </a:lnTo>
                <a:lnTo>
                  <a:pt x="51427" y="79718"/>
                </a:lnTo>
                <a:lnTo>
                  <a:pt x="57146" y="95438"/>
                </a:lnTo>
                <a:lnTo>
                  <a:pt x="80010" y="162922"/>
                </a:lnTo>
                <a:lnTo>
                  <a:pt x="82867" y="170527"/>
                </a:lnTo>
                <a:lnTo>
                  <a:pt x="85725" y="177503"/>
                </a:lnTo>
                <a:lnTo>
                  <a:pt x="88583" y="184057"/>
                </a:lnTo>
                <a:lnTo>
                  <a:pt x="91440" y="191285"/>
                </a:lnTo>
                <a:lnTo>
                  <a:pt x="97156" y="206936"/>
                </a:lnTo>
                <a:lnTo>
                  <a:pt x="99060" y="214157"/>
                </a:lnTo>
                <a:lnTo>
                  <a:pt x="100331" y="220876"/>
                </a:lnTo>
                <a:lnTo>
                  <a:pt x="101177" y="227261"/>
                </a:lnTo>
                <a:lnTo>
                  <a:pt x="102693" y="233422"/>
                </a:lnTo>
                <a:lnTo>
                  <a:pt x="104657" y="239435"/>
                </a:lnTo>
                <a:lnTo>
                  <a:pt x="106920" y="245348"/>
                </a:lnTo>
                <a:lnTo>
                  <a:pt x="108427" y="252148"/>
                </a:lnTo>
                <a:lnTo>
                  <a:pt x="109432" y="259539"/>
                </a:lnTo>
                <a:lnTo>
                  <a:pt x="110102" y="267323"/>
                </a:lnTo>
                <a:lnTo>
                  <a:pt x="111502" y="272513"/>
                </a:lnTo>
                <a:lnTo>
                  <a:pt x="113387" y="275973"/>
                </a:lnTo>
                <a:lnTo>
                  <a:pt x="116117" y="278865"/>
                </a:lnTo>
                <a:lnTo>
                  <a:pt x="110108" y="272960"/>
                </a:lnTo>
                <a:lnTo>
                  <a:pt x="107695" y="270556"/>
                </a:lnTo>
                <a:lnTo>
                  <a:pt x="106087" y="267048"/>
                </a:lnTo>
                <a:lnTo>
                  <a:pt x="105014" y="262805"/>
                </a:lnTo>
                <a:lnTo>
                  <a:pt x="104300" y="258070"/>
                </a:lnTo>
                <a:lnTo>
                  <a:pt x="103823" y="253010"/>
                </a:lnTo>
                <a:lnTo>
                  <a:pt x="103505" y="247731"/>
                </a:lnTo>
                <a:lnTo>
                  <a:pt x="103153" y="236785"/>
                </a:lnTo>
                <a:lnTo>
                  <a:pt x="102954" y="217055"/>
                </a:lnTo>
                <a:lnTo>
                  <a:pt x="102908" y="194894"/>
                </a:lnTo>
                <a:lnTo>
                  <a:pt x="104799" y="185175"/>
                </a:lnTo>
                <a:lnTo>
                  <a:pt x="107967" y="176790"/>
                </a:lnTo>
                <a:lnTo>
                  <a:pt x="111983" y="169295"/>
                </a:lnTo>
                <a:lnTo>
                  <a:pt x="117517" y="160488"/>
                </a:lnTo>
                <a:lnTo>
                  <a:pt x="124065" y="150807"/>
                </a:lnTo>
                <a:lnTo>
                  <a:pt x="131288" y="140543"/>
                </a:lnTo>
                <a:lnTo>
                  <a:pt x="138007" y="132748"/>
                </a:lnTo>
                <a:lnTo>
                  <a:pt x="144393" y="126599"/>
                </a:lnTo>
                <a:lnTo>
                  <a:pt x="150553" y="121546"/>
                </a:lnTo>
                <a:lnTo>
                  <a:pt x="156567" y="117226"/>
                </a:lnTo>
                <a:lnTo>
                  <a:pt x="162481" y="113393"/>
                </a:lnTo>
                <a:lnTo>
                  <a:pt x="168327" y="109886"/>
                </a:lnTo>
                <a:lnTo>
                  <a:pt x="173179" y="107547"/>
                </a:lnTo>
                <a:lnTo>
                  <a:pt x="177365" y="105988"/>
                </a:lnTo>
                <a:lnTo>
                  <a:pt x="181109" y="104949"/>
                </a:lnTo>
                <a:lnTo>
                  <a:pt x="186461" y="104256"/>
                </a:lnTo>
                <a:lnTo>
                  <a:pt x="192888" y="103794"/>
                </a:lnTo>
                <a:lnTo>
                  <a:pt x="200029" y="103486"/>
                </a:lnTo>
                <a:lnTo>
                  <a:pt x="205743" y="104233"/>
                </a:lnTo>
                <a:lnTo>
                  <a:pt x="210505" y="105684"/>
                </a:lnTo>
                <a:lnTo>
                  <a:pt x="218335" y="109836"/>
                </a:lnTo>
                <a:lnTo>
                  <a:pt x="224990" y="114856"/>
                </a:lnTo>
                <a:lnTo>
                  <a:pt x="230004" y="120385"/>
                </a:lnTo>
                <a:lnTo>
                  <a:pt x="236203" y="127882"/>
                </a:lnTo>
                <a:lnTo>
                  <a:pt x="243193" y="136690"/>
                </a:lnTo>
                <a:lnTo>
                  <a:pt x="247854" y="144467"/>
                </a:lnTo>
                <a:lnTo>
                  <a:pt x="250961" y="151556"/>
                </a:lnTo>
                <a:lnTo>
                  <a:pt x="253033" y="158187"/>
                </a:lnTo>
                <a:lnTo>
                  <a:pt x="253461" y="164513"/>
                </a:lnTo>
                <a:lnTo>
                  <a:pt x="252795" y="170636"/>
                </a:lnTo>
                <a:lnTo>
                  <a:pt x="251397" y="176622"/>
                </a:lnTo>
                <a:lnTo>
                  <a:pt x="249513" y="183471"/>
                </a:lnTo>
                <a:lnTo>
                  <a:pt x="244880" y="198700"/>
                </a:lnTo>
                <a:lnTo>
                  <a:pt x="242311" y="205809"/>
                </a:lnTo>
                <a:lnTo>
                  <a:pt x="239646" y="212454"/>
                </a:lnTo>
                <a:lnTo>
                  <a:pt x="236917" y="218788"/>
                </a:lnTo>
                <a:lnTo>
                  <a:pt x="231344" y="230907"/>
                </a:lnTo>
                <a:lnTo>
                  <a:pt x="228524" y="236806"/>
                </a:lnTo>
                <a:lnTo>
                  <a:pt x="224739" y="241690"/>
                </a:lnTo>
                <a:lnTo>
                  <a:pt x="220312" y="245899"/>
                </a:lnTo>
                <a:lnTo>
                  <a:pt x="215454" y="249658"/>
                </a:lnTo>
                <a:lnTo>
                  <a:pt x="210311" y="253116"/>
                </a:lnTo>
                <a:lnTo>
                  <a:pt x="204977" y="256374"/>
                </a:lnTo>
                <a:lnTo>
                  <a:pt x="199517" y="259499"/>
                </a:lnTo>
                <a:lnTo>
                  <a:pt x="188369" y="265510"/>
                </a:lnTo>
                <a:lnTo>
                  <a:pt x="182729" y="268447"/>
                </a:lnTo>
                <a:lnTo>
                  <a:pt x="176112" y="271357"/>
                </a:lnTo>
                <a:lnTo>
                  <a:pt x="168843" y="274250"/>
                </a:lnTo>
                <a:lnTo>
                  <a:pt x="161139" y="277131"/>
                </a:lnTo>
                <a:lnTo>
                  <a:pt x="154099" y="279051"/>
                </a:lnTo>
                <a:lnTo>
                  <a:pt x="147500" y="280332"/>
                </a:lnTo>
                <a:lnTo>
                  <a:pt x="141196" y="281185"/>
                </a:lnTo>
                <a:lnTo>
                  <a:pt x="136040" y="281755"/>
                </a:lnTo>
                <a:lnTo>
                  <a:pt x="131651" y="282134"/>
                </a:lnTo>
                <a:lnTo>
                  <a:pt x="127772" y="282387"/>
                </a:lnTo>
                <a:lnTo>
                  <a:pt x="123282" y="281603"/>
                </a:lnTo>
                <a:lnTo>
                  <a:pt x="118382" y="280128"/>
                </a:lnTo>
                <a:lnTo>
                  <a:pt x="113212" y="278192"/>
                </a:lnTo>
                <a:lnTo>
                  <a:pt x="106907" y="274996"/>
                </a:lnTo>
                <a:lnTo>
                  <a:pt x="99847" y="270961"/>
                </a:lnTo>
                <a:lnTo>
                  <a:pt x="81636" y="259898"/>
                </a:lnTo>
                <a:lnTo>
                  <a:pt x="80141" y="258038"/>
                </a:lnTo>
                <a:lnTo>
                  <a:pt x="79145" y="255845"/>
                </a:lnTo>
                <a:lnTo>
                  <a:pt x="77152" y="24003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SMARTPenAnnotation70"/>
          <p:cNvSpPr/>
          <p:nvPr/>
        </p:nvSpPr>
        <p:spPr bwMode="auto">
          <a:xfrm>
            <a:off x="8061007" y="3094672"/>
            <a:ext cx="177829" cy="170844"/>
          </a:xfrm>
          <a:custGeom>
            <a:avLst/>
            <a:gdLst/>
            <a:ahLst/>
            <a:cxnLst/>
            <a:rect l="0" t="0" r="0" b="0"/>
            <a:pathLst>
              <a:path w="177829" h="170844">
                <a:moveTo>
                  <a:pt x="68580" y="0"/>
                </a:moveTo>
                <a:lnTo>
                  <a:pt x="59479" y="9102"/>
                </a:lnTo>
                <a:lnTo>
                  <a:pt x="54892" y="14640"/>
                </a:lnTo>
                <a:lnTo>
                  <a:pt x="49930" y="21190"/>
                </a:lnTo>
                <a:lnTo>
                  <a:pt x="44717" y="28414"/>
                </a:lnTo>
                <a:lnTo>
                  <a:pt x="40288" y="34183"/>
                </a:lnTo>
                <a:lnTo>
                  <a:pt x="36384" y="38981"/>
                </a:lnTo>
                <a:lnTo>
                  <a:pt x="32828" y="43132"/>
                </a:lnTo>
                <a:lnTo>
                  <a:pt x="29506" y="47805"/>
                </a:lnTo>
                <a:lnTo>
                  <a:pt x="26338" y="52825"/>
                </a:lnTo>
                <a:lnTo>
                  <a:pt x="23274" y="58077"/>
                </a:lnTo>
                <a:lnTo>
                  <a:pt x="20278" y="63483"/>
                </a:lnTo>
                <a:lnTo>
                  <a:pt x="14410" y="74570"/>
                </a:lnTo>
                <a:lnTo>
                  <a:pt x="12464" y="80193"/>
                </a:lnTo>
                <a:lnTo>
                  <a:pt x="11168" y="85847"/>
                </a:lnTo>
                <a:lnTo>
                  <a:pt x="10302" y="91522"/>
                </a:lnTo>
                <a:lnTo>
                  <a:pt x="9725" y="97209"/>
                </a:lnTo>
                <a:lnTo>
                  <a:pt x="9342" y="102906"/>
                </a:lnTo>
                <a:lnTo>
                  <a:pt x="9085" y="108609"/>
                </a:lnTo>
                <a:lnTo>
                  <a:pt x="9867" y="116221"/>
                </a:lnTo>
                <a:lnTo>
                  <a:pt x="11340" y="125106"/>
                </a:lnTo>
                <a:lnTo>
                  <a:pt x="13276" y="134839"/>
                </a:lnTo>
                <a:lnTo>
                  <a:pt x="14565" y="142280"/>
                </a:lnTo>
                <a:lnTo>
                  <a:pt x="15424" y="148194"/>
                </a:lnTo>
                <a:lnTo>
                  <a:pt x="15998" y="153088"/>
                </a:lnTo>
                <a:lnTo>
                  <a:pt x="17334" y="157304"/>
                </a:lnTo>
                <a:lnTo>
                  <a:pt x="19175" y="161067"/>
                </a:lnTo>
                <a:lnTo>
                  <a:pt x="21356" y="164528"/>
                </a:lnTo>
                <a:lnTo>
                  <a:pt x="24715" y="166835"/>
                </a:lnTo>
                <a:lnTo>
                  <a:pt x="28859" y="168374"/>
                </a:lnTo>
                <a:lnTo>
                  <a:pt x="33527" y="169399"/>
                </a:lnTo>
                <a:lnTo>
                  <a:pt x="38544" y="170082"/>
                </a:lnTo>
                <a:lnTo>
                  <a:pt x="43794" y="170539"/>
                </a:lnTo>
                <a:lnTo>
                  <a:pt x="49199" y="170843"/>
                </a:lnTo>
                <a:lnTo>
                  <a:pt x="53754" y="170093"/>
                </a:lnTo>
                <a:lnTo>
                  <a:pt x="57744" y="168640"/>
                </a:lnTo>
                <a:lnTo>
                  <a:pt x="65669" y="164486"/>
                </a:lnTo>
                <a:lnTo>
                  <a:pt x="91810" y="151283"/>
                </a:lnTo>
                <a:lnTo>
                  <a:pt x="97401" y="147528"/>
                </a:lnTo>
                <a:lnTo>
                  <a:pt x="103034" y="143120"/>
                </a:lnTo>
                <a:lnTo>
                  <a:pt x="108695" y="138276"/>
                </a:lnTo>
                <a:lnTo>
                  <a:pt x="114373" y="133141"/>
                </a:lnTo>
                <a:lnTo>
                  <a:pt x="125763" y="122357"/>
                </a:lnTo>
                <a:lnTo>
                  <a:pt x="142885" y="105575"/>
                </a:lnTo>
                <a:lnTo>
                  <a:pt x="148597" y="98958"/>
                </a:lnTo>
                <a:lnTo>
                  <a:pt x="154309" y="91690"/>
                </a:lnTo>
                <a:lnTo>
                  <a:pt x="160022" y="83986"/>
                </a:lnTo>
                <a:lnTo>
                  <a:pt x="164784" y="76946"/>
                </a:lnTo>
                <a:lnTo>
                  <a:pt x="168911" y="70347"/>
                </a:lnTo>
                <a:lnTo>
                  <a:pt x="172616" y="64043"/>
                </a:lnTo>
                <a:lnTo>
                  <a:pt x="175084" y="57936"/>
                </a:lnTo>
                <a:lnTo>
                  <a:pt x="176731" y="51959"/>
                </a:lnTo>
                <a:lnTo>
                  <a:pt x="177828" y="46069"/>
                </a:lnTo>
                <a:lnTo>
                  <a:pt x="177607" y="41190"/>
                </a:lnTo>
                <a:lnTo>
                  <a:pt x="176508" y="36985"/>
                </a:lnTo>
                <a:lnTo>
                  <a:pt x="174822" y="33229"/>
                </a:lnTo>
                <a:lnTo>
                  <a:pt x="170409" y="23976"/>
                </a:lnTo>
                <a:lnTo>
                  <a:pt x="167899" y="18842"/>
                </a:lnTo>
                <a:lnTo>
                  <a:pt x="165272" y="14466"/>
                </a:lnTo>
                <a:lnTo>
                  <a:pt x="162569" y="10597"/>
                </a:lnTo>
                <a:lnTo>
                  <a:pt x="159815" y="7064"/>
                </a:lnTo>
                <a:lnTo>
                  <a:pt x="156072" y="4710"/>
                </a:lnTo>
                <a:lnTo>
                  <a:pt x="151673" y="3140"/>
                </a:lnTo>
                <a:lnTo>
                  <a:pt x="146836" y="2093"/>
                </a:lnTo>
                <a:lnTo>
                  <a:pt x="141706" y="1395"/>
                </a:lnTo>
                <a:lnTo>
                  <a:pt x="136381" y="930"/>
                </a:lnTo>
                <a:lnTo>
                  <a:pt x="130925" y="620"/>
                </a:lnTo>
                <a:lnTo>
                  <a:pt x="119784" y="276"/>
                </a:lnTo>
                <a:lnTo>
                  <a:pt x="92558" y="55"/>
                </a:lnTo>
                <a:lnTo>
                  <a:pt x="85519" y="989"/>
                </a:lnTo>
                <a:lnTo>
                  <a:pt x="78920" y="2564"/>
                </a:lnTo>
                <a:lnTo>
                  <a:pt x="72616" y="4567"/>
                </a:lnTo>
                <a:lnTo>
                  <a:pt x="63650" y="8760"/>
                </a:lnTo>
                <a:lnTo>
                  <a:pt x="52911" y="14412"/>
                </a:lnTo>
                <a:lnTo>
                  <a:pt x="40989" y="21038"/>
                </a:lnTo>
                <a:lnTo>
                  <a:pt x="32088" y="25456"/>
                </a:lnTo>
                <a:lnTo>
                  <a:pt x="25203" y="28400"/>
                </a:lnTo>
                <a:lnTo>
                  <a:pt x="19659" y="30363"/>
                </a:lnTo>
                <a:lnTo>
                  <a:pt x="15011" y="32625"/>
                </a:lnTo>
                <a:lnTo>
                  <a:pt x="10959" y="35085"/>
                </a:lnTo>
                <a:lnTo>
                  <a:pt x="0" y="42863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SMARTPenAnnotation71"/>
          <p:cNvSpPr/>
          <p:nvPr/>
        </p:nvSpPr>
        <p:spPr bwMode="auto">
          <a:xfrm>
            <a:off x="8301037" y="3068955"/>
            <a:ext cx="161068" cy="171372"/>
          </a:xfrm>
          <a:custGeom>
            <a:avLst/>
            <a:gdLst/>
            <a:ahLst/>
            <a:cxnLst/>
            <a:rect l="0" t="0" r="0" b="0"/>
            <a:pathLst>
              <a:path w="161068" h="171372">
                <a:moveTo>
                  <a:pt x="25718" y="8572"/>
                </a:moveTo>
                <a:lnTo>
                  <a:pt x="25718" y="22225"/>
                </a:lnTo>
                <a:lnTo>
                  <a:pt x="24765" y="28151"/>
                </a:lnTo>
                <a:lnTo>
                  <a:pt x="23178" y="34007"/>
                </a:lnTo>
                <a:lnTo>
                  <a:pt x="9235" y="75297"/>
                </a:lnTo>
                <a:lnTo>
                  <a:pt x="6156" y="88298"/>
                </a:lnTo>
                <a:lnTo>
                  <a:pt x="4104" y="100775"/>
                </a:lnTo>
                <a:lnTo>
                  <a:pt x="1824" y="121941"/>
                </a:lnTo>
                <a:lnTo>
                  <a:pt x="1216" y="128919"/>
                </a:lnTo>
                <a:lnTo>
                  <a:pt x="811" y="134524"/>
                </a:lnTo>
                <a:lnTo>
                  <a:pt x="1493" y="139212"/>
                </a:lnTo>
                <a:lnTo>
                  <a:pt x="2901" y="143290"/>
                </a:lnTo>
                <a:lnTo>
                  <a:pt x="12003" y="161231"/>
                </a:lnTo>
                <a:lnTo>
                  <a:pt x="14669" y="164637"/>
                </a:lnTo>
                <a:lnTo>
                  <a:pt x="17399" y="166908"/>
                </a:lnTo>
                <a:lnTo>
                  <a:pt x="20172" y="168422"/>
                </a:lnTo>
                <a:lnTo>
                  <a:pt x="22974" y="169431"/>
                </a:lnTo>
                <a:lnTo>
                  <a:pt x="25793" y="170104"/>
                </a:lnTo>
                <a:lnTo>
                  <a:pt x="28625" y="170553"/>
                </a:lnTo>
                <a:lnTo>
                  <a:pt x="32419" y="170852"/>
                </a:lnTo>
                <a:lnTo>
                  <a:pt x="36853" y="171051"/>
                </a:lnTo>
                <a:lnTo>
                  <a:pt x="46859" y="171272"/>
                </a:lnTo>
                <a:lnTo>
                  <a:pt x="57656" y="171371"/>
                </a:lnTo>
                <a:lnTo>
                  <a:pt x="63202" y="170445"/>
                </a:lnTo>
                <a:lnTo>
                  <a:pt x="68805" y="168875"/>
                </a:lnTo>
                <a:lnTo>
                  <a:pt x="74445" y="166875"/>
                </a:lnTo>
                <a:lnTo>
                  <a:pt x="80110" y="164590"/>
                </a:lnTo>
                <a:lnTo>
                  <a:pt x="85792" y="162114"/>
                </a:lnTo>
                <a:lnTo>
                  <a:pt x="91484" y="159511"/>
                </a:lnTo>
                <a:lnTo>
                  <a:pt x="97185" y="155871"/>
                </a:lnTo>
                <a:lnTo>
                  <a:pt x="102890" y="151539"/>
                </a:lnTo>
                <a:lnTo>
                  <a:pt x="108598" y="146746"/>
                </a:lnTo>
                <a:lnTo>
                  <a:pt x="113357" y="141645"/>
                </a:lnTo>
                <a:lnTo>
                  <a:pt x="117480" y="136340"/>
                </a:lnTo>
                <a:lnTo>
                  <a:pt x="121184" y="130898"/>
                </a:lnTo>
                <a:lnTo>
                  <a:pt x="125556" y="125365"/>
                </a:lnTo>
                <a:lnTo>
                  <a:pt x="130377" y="119772"/>
                </a:lnTo>
                <a:lnTo>
                  <a:pt x="135496" y="114138"/>
                </a:lnTo>
                <a:lnTo>
                  <a:pt x="139861" y="108477"/>
                </a:lnTo>
                <a:lnTo>
                  <a:pt x="143723" y="102798"/>
                </a:lnTo>
                <a:lnTo>
                  <a:pt x="147250" y="97107"/>
                </a:lnTo>
                <a:lnTo>
                  <a:pt x="150554" y="91408"/>
                </a:lnTo>
                <a:lnTo>
                  <a:pt x="156766" y="79996"/>
                </a:lnTo>
                <a:lnTo>
                  <a:pt x="158803" y="75238"/>
                </a:lnTo>
                <a:lnTo>
                  <a:pt x="160161" y="71113"/>
                </a:lnTo>
                <a:lnTo>
                  <a:pt x="161067" y="67411"/>
                </a:lnTo>
                <a:lnTo>
                  <a:pt x="160717" y="63038"/>
                </a:lnTo>
                <a:lnTo>
                  <a:pt x="159533" y="58218"/>
                </a:lnTo>
                <a:lnTo>
                  <a:pt x="157790" y="53099"/>
                </a:lnTo>
                <a:lnTo>
                  <a:pt x="154724" y="46829"/>
                </a:lnTo>
                <a:lnTo>
                  <a:pt x="150775" y="39792"/>
                </a:lnTo>
                <a:lnTo>
                  <a:pt x="146236" y="32243"/>
                </a:lnTo>
                <a:lnTo>
                  <a:pt x="141306" y="26258"/>
                </a:lnTo>
                <a:lnTo>
                  <a:pt x="136113" y="21315"/>
                </a:lnTo>
                <a:lnTo>
                  <a:pt x="130747" y="17067"/>
                </a:lnTo>
                <a:lnTo>
                  <a:pt x="125265" y="13283"/>
                </a:lnTo>
                <a:lnTo>
                  <a:pt x="119705" y="9808"/>
                </a:lnTo>
                <a:lnTo>
                  <a:pt x="114093" y="6538"/>
                </a:lnTo>
                <a:lnTo>
                  <a:pt x="108448" y="4359"/>
                </a:lnTo>
                <a:lnTo>
                  <a:pt x="102778" y="2906"/>
                </a:lnTo>
                <a:lnTo>
                  <a:pt x="97093" y="1937"/>
                </a:lnTo>
                <a:lnTo>
                  <a:pt x="90446" y="1291"/>
                </a:lnTo>
                <a:lnTo>
                  <a:pt x="83158" y="861"/>
                </a:lnTo>
                <a:lnTo>
                  <a:pt x="68392" y="382"/>
                </a:lnTo>
                <a:lnTo>
                  <a:pt x="48416" y="113"/>
                </a:lnTo>
                <a:lnTo>
                  <a:pt x="0" y="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SMARTPenAnnotation72"/>
          <p:cNvSpPr/>
          <p:nvPr/>
        </p:nvSpPr>
        <p:spPr bwMode="auto">
          <a:xfrm>
            <a:off x="8541067" y="2957512"/>
            <a:ext cx="34291" cy="317184"/>
          </a:xfrm>
          <a:custGeom>
            <a:avLst/>
            <a:gdLst/>
            <a:ahLst/>
            <a:cxnLst/>
            <a:rect l="0" t="0" r="0" b="0"/>
            <a:pathLst>
              <a:path w="34291" h="317184">
                <a:moveTo>
                  <a:pt x="0" y="0"/>
                </a:moveTo>
                <a:lnTo>
                  <a:pt x="0" y="13652"/>
                </a:lnTo>
                <a:lnTo>
                  <a:pt x="952" y="24342"/>
                </a:lnTo>
                <a:lnTo>
                  <a:pt x="4551" y="53999"/>
                </a:lnTo>
                <a:lnTo>
                  <a:pt x="5891" y="67432"/>
                </a:lnTo>
                <a:lnTo>
                  <a:pt x="6785" y="79244"/>
                </a:lnTo>
                <a:lnTo>
                  <a:pt x="7382" y="89977"/>
                </a:lnTo>
                <a:lnTo>
                  <a:pt x="8731" y="99990"/>
                </a:lnTo>
                <a:lnTo>
                  <a:pt x="10583" y="109522"/>
                </a:lnTo>
                <a:lnTo>
                  <a:pt x="12771" y="118735"/>
                </a:lnTo>
                <a:lnTo>
                  <a:pt x="14229" y="127734"/>
                </a:lnTo>
                <a:lnTo>
                  <a:pt x="15201" y="136591"/>
                </a:lnTo>
                <a:lnTo>
                  <a:pt x="15850" y="145354"/>
                </a:lnTo>
                <a:lnTo>
                  <a:pt x="17234" y="154052"/>
                </a:lnTo>
                <a:lnTo>
                  <a:pt x="19109" y="162709"/>
                </a:lnTo>
                <a:lnTo>
                  <a:pt x="21312" y="171338"/>
                </a:lnTo>
                <a:lnTo>
                  <a:pt x="26299" y="193625"/>
                </a:lnTo>
                <a:lnTo>
                  <a:pt x="28964" y="206236"/>
                </a:lnTo>
                <a:lnTo>
                  <a:pt x="30739" y="216548"/>
                </a:lnTo>
                <a:lnTo>
                  <a:pt x="31923" y="225328"/>
                </a:lnTo>
                <a:lnTo>
                  <a:pt x="32712" y="233086"/>
                </a:lnTo>
                <a:lnTo>
                  <a:pt x="33239" y="243973"/>
                </a:lnTo>
                <a:lnTo>
                  <a:pt x="34083" y="289810"/>
                </a:lnTo>
                <a:lnTo>
                  <a:pt x="34290" y="317183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SMARTPenAnnotation73"/>
          <p:cNvSpPr/>
          <p:nvPr/>
        </p:nvSpPr>
        <p:spPr bwMode="auto">
          <a:xfrm>
            <a:off x="8563046" y="3011330"/>
            <a:ext cx="346001" cy="191073"/>
          </a:xfrm>
          <a:custGeom>
            <a:avLst/>
            <a:gdLst/>
            <a:ahLst/>
            <a:cxnLst/>
            <a:rect l="0" t="0" r="0" b="0"/>
            <a:pathLst>
              <a:path w="346001" h="191073">
                <a:moveTo>
                  <a:pt x="132326" y="14762"/>
                </a:moveTo>
                <a:lnTo>
                  <a:pt x="141428" y="5661"/>
                </a:lnTo>
                <a:lnTo>
                  <a:pt x="145062" y="2979"/>
                </a:lnTo>
                <a:lnTo>
                  <a:pt x="151639" y="0"/>
                </a:lnTo>
                <a:lnTo>
                  <a:pt x="153773" y="158"/>
                </a:lnTo>
                <a:lnTo>
                  <a:pt x="155197" y="1216"/>
                </a:lnTo>
                <a:lnTo>
                  <a:pt x="157730" y="4932"/>
                </a:lnTo>
                <a:lnTo>
                  <a:pt x="162033" y="9758"/>
                </a:lnTo>
                <a:lnTo>
                  <a:pt x="162608" y="12379"/>
                </a:lnTo>
                <a:lnTo>
                  <a:pt x="162039" y="15078"/>
                </a:lnTo>
                <a:lnTo>
                  <a:pt x="159820" y="20617"/>
                </a:lnTo>
                <a:lnTo>
                  <a:pt x="158833" y="26255"/>
                </a:lnTo>
                <a:lnTo>
                  <a:pt x="157617" y="29091"/>
                </a:lnTo>
                <a:lnTo>
                  <a:pt x="153727" y="34783"/>
                </a:lnTo>
                <a:lnTo>
                  <a:pt x="150404" y="38587"/>
                </a:lnTo>
                <a:lnTo>
                  <a:pt x="146282" y="43028"/>
                </a:lnTo>
                <a:lnTo>
                  <a:pt x="130532" y="59292"/>
                </a:lnTo>
                <a:lnTo>
                  <a:pt x="125415" y="63499"/>
                </a:lnTo>
                <a:lnTo>
                  <a:pt x="119146" y="68208"/>
                </a:lnTo>
                <a:lnTo>
                  <a:pt x="112110" y="73253"/>
                </a:lnTo>
                <a:lnTo>
                  <a:pt x="105514" y="77568"/>
                </a:lnTo>
                <a:lnTo>
                  <a:pt x="99212" y="81398"/>
                </a:lnTo>
                <a:lnTo>
                  <a:pt x="93104" y="84904"/>
                </a:lnTo>
                <a:lnTo>
                  <a:pt x="81240" y="91338"/>
                </a:lnTo>
                <a:lnTo>
                  <a:pt x="58769" y="102857"/>
                </a:lnTo>
                <a:lnTo>
                  <a:pt x="48998" y="107782"/>
                </a:lnTo>
                <a:lnTo>
                  <a:pt x="41532" y="112018"/>
                </a:lnTo>
                <a:lnTo>
                  <a:pt x="35602" y="115794"/>
                </a:lnTo>
                <a:lnTo>
                  <a:pt x="26473" y="121578"/>
                </a:lnTo>
                <a:lnTo>
                  <a:pt x="19240" y="124148"/>
                </a:lnTo>
                <a:lnTo>
                  <a:pt x="9813" y="125595"/>
                </a:lnTo>
                <a:lnTo>
                  <a:pt x="6836" y="126751"/>
                </a:lnTo>
                <a:lnTo>
                  <a:pt x="987" y="130575"/>
                </a:lnTo>
                <a:lnTo>
                  <a:pt x="0" y="131976"/>
                </a:lnTo>
                <a:lnTo>
                  <a:pt x="294" y="132909"/>
                </a:lnTo>
                <a:lnTo>
                  <a:pt x="1442" y="133532"/>
                </a:lnTo>
                <a:lnTo>
                  <a:pt x="7609" y="138959"/>
                </a:lnTo>
                <a:lnTo>
                  <a:pt x="9176" y="141375"/>
                </a:lnTo>
                <a:lnTo>
                  <a:pt x="10919" y="146600"/>
                </a:lnTo>
                <a:lnTo>
                  <a:pt x="13287" y="148374"/>
                </a:lnTo>
                <a:lnTo>
                  <a:pt x="21000" y="150345"/>
                </a:lnTo>
                <a:lnTo>
                  <a:pt x="28238" y="153761"/>
                </a:lnTo>
                <a:lnTo>
                  <a:pt x="31501" y="156006"/>
                </a:lnTo>
                <a:lnTo>
                  <a:pt x="36534" y="158455"/>
                </a:lnTo>
                <a:lnTo>
                  <a:pt x="42748" y="161039"/>
                </a:lnTo>
                <a:lnTo>
                  <a:pt x="49746" y="163715"/>
                </a:lnTo>
                <a:lnTo>
                  <a:pt x="56318" y="166452"/>
                </a:lnTo>
                <a:lnTo>
                  <a:pt x="62605" y="169229"/>
                </a:lnTo>
                <a:lnTo>
                  <a:pt x="68700" y="172032"/>
                </a:lnTo>
                <a:lnTo>
                  <a:pt x="75621" y="173901"/>
                </a:lnTo>
                <a:lnTo>
                  <a:pt x="83092" y="175147"/>
                </a:lnTo>
                <a:lnTo>
                  <a:pt x="90931" y="175978"/>
                </a:lnTo>
                <a:lnTo>
                  <a:pt x="99015" y="177484"/>
                </a:lnTo>
                <a:lnTo>
                  <a:pt x="107261" y="179441"/>
                </a:lnTo>
                <a:lnTo>
                  <a:pt x="115615" y="181698"/>
                </a:lnTo>
                <a:lnTo>
                  <a:pt x="124996" y="183203"/>
                </a:lnTo>
                <a:lnTo>
                  <a:pt x="135059" y="184206"/>
                </a:lnTo>
                <a:lnTo>
                  <a:pt x="145579" y="184875"/>
                </a:lnTo>
                <a:lnTo>
                  <a:pt x="164887" y="185618"/>
                </a:lnTo>
                <a:lnTo>
                  <a:pt x="174036" y="185816"/>
                </a:lnTo>
                <a:lnTo>
                  <a:pt x="189660" y="186900"/>
                </a:lnTo>
                <a:lnTo>
                  <a:pt x="232421" y="190645"/>
                </a:lnTo>
                <a:lnTo>
                  <a:pt x="254301" y="191072"/>
                </a:lnTo>
                <a:lnTo>
                  <a:pt x="275555" y="190405"/>
                </a:lnTo>
                <a:lnTo>
                  <a:pt x="322085" y="187454"/>
                </a:lnTo>
                <a:lnTo>
                  <a:pt x="330269" y="187040"/>
                </a:lnTo>
                <a:lnTo>
                  <a:pt x="335726" y="185812"/>
                </a:lnTo>
                <a:lnTo>
                  <a:pt x="339364" y="184040"/>
                </a:lnTo>
                <a:lnTo>
                  <a:pt x="345202" y="178904"/>
                </a:lnTo>
                <a:lnTo>
                  <a:pt x="345681" y="177530"/>
                </a:lnTo>
                <a:lnTo>
                  <a:pt x="346000" y="175662"/>
                </a:lnTo>
                <a:lnTo>
                  <a:pt x="338066" y="169067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SMARTPenAnnotation74"/>
          <p:cNvSpPr/>
          <p:nvPr/>
        </p:nvSpPr>
        <p:spPr bwMode="auto">
          <a:xfrm>
            <a:off x="6269354" y="3566160"/>
            <a:ext cx="248604" cy="345085"/>
          </a:xfrm>
          <a:custGeom>
            <a:avLst/>
            <a:gdLst/>
            <a:ahLst/>
            <a:cxnLst/>
            <a:rect l="0" t="0" r="0" b="0"/>
            <a:pathLst>
              <a:path w="248604" h="345085">
                <a:moveTo>
                  <a:pt x="0" y="0"/>
                </a:moveTo>
                <a:lnTo>
                  <a:pt x="9103" y="9101"/>
                </a:lnTo>
                <a:lnTo>
                  <a:pt x="11783" y="13687"/>
                </a:lnTo>
                <a:lnTo>
                  <a:pt x="14762" y="23863"/>
                </a:lnTo>
                <a:lnTo>
                  <a:pt x="16509" y="30196"/>
                </a:lnTo>
                <a:lnTo>
                  <a:pt x="20990" y="44853"/>
                </a:lnTo>
                <a:lnTo>
                  <a:pt x="54301" y="145747"/>
                </a:lnTo>
                <a:lnTo>
                  <a:pt x="58108" y="159077"/>
                </a:lnTo>
                <a:lnTo>
                  <a:pt x="71616" y="209482"/>
                </a:lnTo>
                <a:lnTo>
                  <a:pt x="78820" y="234073"/>
                </a:lnTo>
                <a:lnTo>
                  <a:pt x="81122" y="244631"/>
                </a:lnTo>
                <a:lnTo>
                  <a:pt x="82656" y="254527"/>
                </a:lnTo>
                <a:lnTo>
                  <a:pt x="83680" y="263982"/>
                </a:lnTo>
                <a:lnTo>
                  <a:pt x="85314" y="272190"/>
                </a:lnTo>
                <a:lnTo>
                  <a:pt x="87356" y="279568"/>
                </a:lnTo>
                <a:lnTo>
                  <a:pt x="89670" y="286391"/>
                </a:lnTo>
                <a:lnTo>
                  <a:pt x="91213" y="292845"/>
                </a:lnTo>
                <a:lnTo>
                  <a:pt x="92241" y="299052"/>
                </a:lnTo>
                <a:lnTo>
                  <a:pt x="92927" y="305095"/>
                </a:lnTo>
                <a:lnTo>
                  <a:pt x="94337" y="311982"/>
                </a:lnTo>
                <a:lnTo>
                  <a:pt x="96229" y="319430"/>
                </a:lnTo>
                <a:lnTo>
                  <a:pt x="98442" y="327253"/>
                </a:lnTo>
                <a:lnTo>
                  <a:pt x="98966" y="333421"/>
                </a:lnTo>
                <a:lnTo>
                  <a:pt x="98362" y="338486"/>
                </a:lnTo>
                <a:lnTo>
                  <a:pt x="96105" y="344748"/>
                </a:lnTo>
                <a:lnTo>
                  <a:pt x="95502" y="345084"/>
                </a:lnTo>
                <a:lnTo>
                  <a:pt x="95101" y="344356"/>
                </a:lnTo>
                <a:lnTo>
                  <a:pt x="94655" y="335927"/>
                </a:lnTo>
                <a:lnTo>
                  <a:pt x="94536" y="329679"/>
                </a:lnTo>
                <a:lnTo>
                  <a:pt x="93504" y="320751"/>
                </a:lnTo>
                <a:lnTo>
                  <a:pt x="91864" y="310036"/>
                </a:lnTo>
                <a:lnTo>
                  <a:pt x="89818" y="298131"/>
                </a:lnTo>
                <a:lnTo>
                  <a:pt x="88454" y="286383"/>
                </a:lnTo>
                <a:lnTo>
                  <a:pt x="87544" y="274742"/>
                </a:lnTo>
                <a:lnTo>
                  <a:pt x="86939" y="263172"/>
                </a:lnTo>
                <a:lnTo>
                  <a:pt x="87487" y="252600"/>
                </a:lnTo>
                <a:lnTo>
                  <a:pt x="88805" y="242695"/>
                </a:lnTo>
                <a:lnTo>
                  <a:pt x="90636" y="233234"/>
                </a:lnTo>
                <a:lnTo>
                  <a:pt x="95211" y="212562"/>
                </a:lnTo>
                <a:lnTo>
                  <a:pt x="97764" y="201715"/>
                </a:lnTo>
                <a:lnTo>
                  <a:pt x="100419" y="191627"/>
                </a:lnTo>
                <a:lnTo>
                  <a:pt x="105908" y="172797"/>
                </a:lnTo>
                <a:lnTo>
                  <a:pt x="114354" y="146132"/>
                </a:lnTo>
                <a:lnTo>
                  <a:pt x="118146" y="139331"/>
                </a:lnTo>
                <a:lnTo>
                  <a:pt x="122579" y="133845"/>
                </a:lnTo>
                <a:lnTo>
                  <a:pt x="127440" y="129234"/>
                </a:lnTo>
                <a:lnTo>
                  <a:pt x="131633" y="124256"/>
                </a:lnTo>
                <a:lnTo>
                  <a:pt x="138831" y="113645"/>
                </a:lnTo>
                <a:lnTo>
                  <a:pt x="142084" y="110053"/>
                </a:lnTo>
                <a:lnTo>
                  <a:pt x="145206" y="107659"/>
                </a:lnTo>
                <a:lnTo>
                  <a:pt x="152166" y="104045"/>
                </a:lnTo>
                <a:lnTo>
                  <a:pt x="161610" y="99265"/>
                </a:lnTo>
                <a:lnTo>
                  <a:pt x="165843" y="98561"/>
                </a:lnTo>
                <a:lnTo>
                  <a:pt x="169616" y="99045"/>
                </a:lnTo>
                <a:lnTo>
                  <a:pt x="176351" y="101170"/>
                </a:lnTo>
                <a:lnTo>
                  <a:pt x="182518" y="102114"/>
                </a:lnTo>
                <a:lnTo>
                  <a:pt x="186449" y="104271"/>
                </a:lnTo>
                <a:lnTo>
                  <a:pt x="190974" y="107614"/>
                </a:lnTo>
                <a:lnTo>
                  <a:pt x="195897" y="111748"/>
                </a:lnTo>
                <a:lnTo>
                  <a:pt x="200130" y="116408"/>
                </a:lnTo>
                <a:lnTo>
                  <a:pt x="207375" y="126667"/>
                </a:lnTo>
                <a:lnTo>
                  <a:pt x="210640" y="132069"/>
                </a:lnTo>
                <a:lnTo>
                  <a:pt x="213770" y="137576"/>
                </a:lnTo>
                <a:lnTo>
                  <a:pt x="216808" y="143152"/>
                </a:lnTo>
                <a:lnTo>
                  <a:pt x="219787" y="149727"/>
                </a:lnTo>
                <a:lnTo>
                  <a:pt x="222724" y="156968"/>
                </a:lnTo>
                <a:lnTo>
                  <a:pt x="225635" y="164652"/>
                </a:lnTo>
                <a:lnTo>
                  <a:pt x="231410" y="180811"/>
                </a:lnTo>
                <a:lnTo>
                  <a:pt x="234284" y="189121"/>
                </a:lnTo>
                <a:lnTo>
                  <a:pt x="236200" y="196565"/>
                </a:lnTo>
                <a:lnTo>
                  <a:pt x="237477" y="203433"/>
                </a:lnTo>
                <a:lnTo>
                  <a:pt x="238328" y="209917"/>
                </a:lnTo>
                <a:lnTo>
                  <a:pt x="238896" y="217097"/>
                </a:lnTo>
                <a:lnTo>
                  <a:pt x="239274" y="224741"/>
                </a:lnTo>
                <a:lnTo>
                  <a:pt x="239526" y="232695"/>
                </a:lnTo>
                <a:lnTo>
                  <a:pt x="239806" y="259312"/>
                </a:lnTo>
                <a:lnTo>
                  <a:pt x="248603" y="325755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SMARTPenAnnotation75"/>
          <p:cNvSpPr/>
          <p:nvPr/>
        </p:nvSpPr>
        <p:spPr bwMode="auto">
          <a:xfrm>
            <a:off x="6543675" y="3669189"/>
            <a:ext cx="162698" cy="204037"/>
          </a:xfrm>
          <a:custGeom>
            <a:avLst/>
            <a:gdLst/>
            <a:ahLst/>
            <a:cxnLst/>
            <a:rect l="0" t="0" r="0" b="0"/>
            <a:pathLst>
              <a:path w="162698" h="204037">
                <a:moveTo>
                  <a:pt x="25717" y="16986"/>
                </a:moveTo>
                <a:lnTo>
                  <a:pt x="30268" y="30638"/>
                </a:lnTo>
                <a:lnTo>
                  <a:pt x="31608" y="35612"/>
                </a:lnTo>
                <a:lnTo>
                  <a:pt x="32502" y="39881"/>
                </a:lnTo>
                <a:lnTo>
                  <a:pt x="33098" y="43679"/>
                </a:lnTo>
                <a:lnTo>
                  <a:pt x="34448" y="49069"/>
                </a:lnTo>
                <a:lnTo>
                  <a:pt x="36300" y="55520"/>
                </a:lnTo>
                <a:lnTo>
                  <a:pt x="38487" y="62677"/>
                </a:lnTo>
                <a:lnTo>
                  <a:pt x="39946" y="69354"/>
                </a:lnTo>
                <a:lnTo>
                  <a:pt x="40918" y="75711"/>
                </a:lnTo>
                <a:lnTo>
                  <a:pt x="42950" y="93568"/>
                </a:lnTo>
                <a:lnTo>
                  <a:pt x="47029" y="126905"/>
                </a:lnTo>
                <a:lnTo>
                  <a:pt x="49450" y="140748"/>
                </a:lnTo>
                <a:lnTo>
                  <a:pt x="52016" y="151881"/>
                </a:lnTo>
                <a:lnTo>
                  <a:pt x="54680" y="161208"/>
                </a:lnTo>
                <a:lnTo>
                  <a:pt x="59313" y="170284"/>
                </a:lnTo>
                <a:lnTo>
                  <a:pt x="65260" y="179192"/>
                </a:lnTo>
                <a:lnTo>
                  <a:pt x="72081" y="187988"/>
                </a:lnTo>
                <a:lnTo>
                  <a:pt x="77582" y="193853"/>
                </a:lnTo>
                <a:lnTo>
                  <a:pt x="82201" y="197762"/>
                </a:lnTo>
                <a:lnTo>
                  <a:pt x="86233" y="200368"/>
                </a:lnTo>
                <a:lnTo>
                  <a:pt x="89874" y="202106"/>
                </a:lnTo>
                <a:lnTo>
                  <a:pt x="93253" y="203264"/>
                </a:lnTo>
                <a:lnTo>
                  <a:pt x="96459" y="204036"/>
                </a:lnTo>
                <a:lnTo>
                  <a:pt x="99548" y="203599"/>
                </a:lnTo>
                <a:lnTo>
                  <a:pt x="102560" y="202354"/>
                </a:lnTo>
                <a:lnTo>
                  <a:pt x="105521" y="200572"/>
                </a:lnTo>
                <a:lnTo>
                  <a:pt x="108447" y="198432"/>
                </a:lnTo>
                <a:lnTo>
                  <a:pt x="111350" y="196052"/>
                </a:lnTo>
                <a:lnTo>
                  <a:pt x="114238" y="193513"/>
                </a:lnTo>
                <a:lnTo>
                  <a:pt x="117116" y="190868"/>
                </a:lnTo>
                <a:lnTo>
                  <a:pt x="122854" y="185389"/>
                </a:lnTo>
                <a:lnTo>
                  <a:pt x="125717" y="181642"/>
                </a:lnTo>
                <a:lnTo>
                  <a:pt x="128579" y="177239"/>
                </a:lnTo>
                <a:lnTo>
                  <a:pt x="131439" y="172399"/>
                </a:lnTo>
                <a:lnTo>
                  <a:pt x="135251" y="163457"/>
                </a:lnTo>
                <a:lnTo>
                  <a:pt x="139697" y="151781"/>
                </a:lnTo>
                <a:lnTo>
                  <a:pt x="144567" y="138282"/>
                </a:lnTo>
                <a:lnTo>
                  <a:pt x="148765" y="127377"/>
                </a:lnTo>
                <a:lnTo>
                  <a:pt x="152517" y="118203"/>
                </a:lnTo>
                <a:lnTo>
                  <a:pt x="155970" y="110181"/>
                </a:lnTo>
                <a:lnTo>
                  <a:pt x="158272" y="101976"/>
                </a:lnTo>
                <a:lnTo>
                  <a:pt x="159808" y="93648"/>
                </a:lnTo>
                <a:lnTo>
                  <a:pt x="160831" y="85239"/>
                </a:lnTo>
                <a:lnTo>
                  <a:pt x="161513" y="76775"/>
                </a:lnTo>
                <a:lnTo>
                  <a:pt x="161968" y="68276"/>
                </a:lnTo>
                <a:lnTo>
                  <a:pt x="162607" y="47740"/>
                </a:lnTo>
                <a:lnTo>
                  <a:pt x="162697" y="43204"/>
                </a:lnTo>
                <a:lnTo>
                  <a:pt x="161805" y="38274"/>
                </a:lnTo>
                <a:lnTo>
                  <a:pt x="160257" y="33083"/>
                </a:lnTo>
                <a:lnTo>
                  <a:pt x="158273" y="27717"/>
                </a:lnTo>
                <a:lnTo>
                  <a:pt x="155045" y="23187"/>
                </a:lnTo>
                <a:lnTo>
                  <a:pt x="150988" y="19215"/>
                </a:lnTo>
                <a:lnTo>
                  <a:pt x="146379" y="15614"/>
                </a:lnTo>
                <a:lnTo>
                  <a:pt x="141401" y="12262"/>
                </a:lnTo>
                <a:lnTo>
                  <a:pt x="136177" y="9074"/>
                </a:lnTo>
                <a:lnTo>
                  <a:pt x="130790" y="5996"/>
                </a:lnTo>
                <a:lnTo>
                  <a:pt x="124341" y="3944"/>
                </a:lnTo>
                <a:lnTo>
                  <a:pt x="117183" y="2576"/>
                </a:lnTo>
                <a:lnTo>
                  <a:pt x="109555" y="1664"/>
                </a:lnTo>
                <a:lnTo>
                  <a:pt x="102564" y="1057"/>
                </a:lnTo>
                <a:lnTo>
                  <a:pt x="95998" y="651"/>
                </a:lnTo>
                <a:lnTo>
                  <a:pt x="83623" y="201"/>
                </a:lnTo>
                <a:lnTo>
                  <a:pt x="71773" y="0"/>
                </a:lnTo>
                <a:lnTo>
                  <a:pt x="65946" y="900"/>
                </a:lnTo>
                <a:lnTo>
                  <a:pt x="60156" y="2452"/>
                </a:lnTo>
                <a:lnTo>
                  <a:pt x="54392" y="4439"/>
                </a:lnTo>
                <a:lnTo>
                  <a:pt x="48644" y="6716"/>
                </a:lnTo>
                <a:lnTo>
                  <a:pt x="42906" y="9187"/>
                </a:lnTo>
                <a:lnTo>
                  <a:pt x="37176" y="11786"/>
                </a:lnTo>
                <a:lnTo>
                  <a:pt x="31452" y="15424"/>
                </a:lnTo>
                <a:lnTo>
                  <a:pt x="25730" y="19755"/>
                </a:lnTo>
                <a:lnTo>
                  <a:pt x="0" y="34131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" name="SMARTPenAnnotation76"/>
          <p:cNvSpPr/>
          <p:nvPr/>
        </p:nvSpPr>
        <p:spPr bwMode="auto">
          <a:xfrm>
            <a:off x="6749415" y="3609295"/>
            <a:ext cx="368618" cy="239959"/>
          </a:xfrm>
          <a:custGeom>
            <a:avLst/>
            <a:gdLst/>
            <a:ahLst/>
            <a:cxnLst/>
            <a:rect l="0" t="0" r="0" b="0"/>
            <a:pathLst>
              <a:path w="368618" h="239959">
                <a:moveTo>
                  <a:pt x="0" y="51162"/>
                </a:moveTo>
                <a:lnTo>
                  <a:pt x="4551" y="64815"/>
                </a:lnTo>
                <a:lnTo>
                  <a:pt x="7796" y="72646"/>
                </a:lnTo>
                <a:lnTo>
                  <a:pt x="11865" y="81678"/>
                </a:lnTo>
                <a:lnTo>
                  <a:pt x="16482" y="91508"/>
                </a:lnTo>
                <a:lnTo>
                  <a:pt x="20513" y="100920"/>
                </a:lnTo>
                <a:lnTo>
                  <a:pt x="24152" y="110051"/>
                </a:lnTo>
                <a:lnTo>
                  <a:pt x="27532" y="118996"/>
                </a:lnTo>
                <a:lnTo>
                  <a:pt x="30737" y="126865"/>
                </a:lnTo>
                <a:lnTo>
                  <a:pt x="33826" y="134016"/>
                </a:lnTo>
                <a:lnTo>
                  <a:pt x="36838" y="140688"/>
                </a:lnTo>
                <a:lnTo>
                  <a:pt x="40751" y="154661"/>
                </a:lnTo>
                <a:lnTo>
                  <a:pt x="45264" y="173502"/>
                </a:lnTo>
                <a:lnTo>
                  <a:pt x="50179" y="195587"/>
                </a:lnTo>
                <a:lnTo>
                  <a:pt x="54407" y="212215"/>
                </a:lnTo>
                <a:lnTo>
                  <a:pt x="58179" y="225206"/>
                </a:lnTo>
                <a:lnTo>
                  <a:pt x="63004" y="239958"/>
                </a:lnTo>
                <a:lnTo>
                  <a:pt x="62958" y="239891"/>
                </a:lnTo>
                <a:lnTo>
                  <a:pt x="61974" y="236989"/>
                </a:lnTo>
                <a:lnTo>
                  <a:pt x="60366" y="226481"/>
                </a:lnTo>
                <a:lnTo>
                  <a:pt x="56040" y="191947"/>
                </a:lnTo>
                <a:lnTo>
                  <a:pt x="54504" y="176451"/>
                </a:lnTo>
                <a:lnTo>
                  <a:pt x="53482" y="163263"/>
                </a:lnTo>
                <a:lnTo>
                  <a:pt x="52799" y="151614"/>
                </a:lnTo>
                <a:lnTo>
                  <a:pt x="53296" y="140990"/>
                </a:lnTo>
                <a:lnTo>
                  <a:pt x="54581" y="131050"/>
                </a:lnTo>
                <a:lnTo>
                  <a:pt x="56389" y="121566"/>
                </a:lnTo>
                <a:lnTo>
                  <a:pt x="59501" y="110480"/>
                </a:lnTo>
                <a:lnTo>
                  <a:pt x="63480" y="98327"/>
                </a:lnTo>
                <a:lnTo>
                  <a:pt x="68037" y="85463"/>
                </a:lnTo>
                <a:lnTo>
                  <a:pt x="72980" y="74030"/>
                </a:lnTo>
                <a:lnTo>
                  <a:pt x="78181" y="63550"/>
                </a:lnTo>
                <a:lnTo>
                  <a:pt x="83553" y="53705"/>
                </a:lnTo>
                <a:lnTo>
                  <a:pt x="89039" y="47143"/>
                </a:lnTo>
                <a:lnTo>
                  <a:pt x="94602" y="42768"/>
                </a:lnTo>
                <a:lnTo>
                  <a:pt x="104910" y="37906"/>
                </a:lnTo>
                <a:lnTo>
                  <a:pt x="116069" y="35170"/>
                </a:lnTo>
                <a:lnTo>
                  <a:pt x="122388" y="34529"/>
                </a:lnTo>
                <a:lnTo>
                  <a:pt x="125407" y="35311"/>
                </a:lnTo>
                <a:lnTo>
                  <a:pt x="135159" y="40962"/>
                </a:lnTo>
                <a:lnTo>
                  <a:pt x="144526" y="45994"/>
                </a:lnTo>
                <a:lnTo>
                  <a:pt x="148737" y="49622"/>
                </a:lnTo>
                <a:lnTo>
                  <a:pt x="152498" y="53945"/>
                </a:lnTo>
                <a:lnTo>
                  <a:pt x="155958" y="58733"/>
                </a:lnTo>
                <a:lnTo>
                  <a:pt x="160169" y="67639"/>
                </a:lnTo>
                <a:lnTo>
                  <a:pt x="164882" y="79292"/>
                </a:lnTo>
                <a:lnTo>
                  <a:pt x="169929" y="92775"/>
                </a:lnTo>
                <a:lnTo>
                  <a:pt x="173293" y="103669"/>
                </a:lnTo>
                <a:lnTo>
                  <a:pt x="175536" y="112837"/>
                </a:lnTo>
                <a:lnTo>
                  <a:pt x="177031" y="120854"/>
                </a:lnTo>
                <a:lnTo>
                  <a:pt x="178028" y="129056"/>
                </a:lnTo>
                <a:lnTo>
                  <a:pt x="178693" y="137381"/>
                </a:lnTo>
                <a:lnTo>
                  <a:pt x="179431" y="152347"/>
                </a:lnTo>
                <a:lnTo>
                  <a:pt x="179760" y="162173"/>
                </a:lnTo>
                <a:lnTo>
                  <a:pt x="178894" y="167079"/>
                </a:lnTo>
                <a:lnTo>
                  <a:pt x="177366" y="172255"/>
                </a:lnTo>
                <a:lnTo>
                  <a:pt x="175394" y="177611"/>
                </a:lnTo>
                <a:lnTo>
                  <a:pt x="174079" y="182134"/>
                </a:lnTo>
                <a:lnTo>
                  <a:pt x="173202" y="186102"/>
                </a:lnTo>
                <a:lnTo>
                  <a:pt x="172619" y="189699"/>
                </a:lnTo>
                <a:lnTo>
                  <a:pt x="174509" y="173377"/>
                </a:lnTo>
                <a:lnTo>
                  <a:pt x="176347" y="158356"/>
                </a:lnTo>
                <a:lnTo>
                  <a:pt x="177572" y="145485"/>
                </a:lnTo>
                <a:lnTo>
                  <a:pt x="178389" y="134047"/>
                </a:lnTo>
                <a:lnTo>
                  <a:pt x="178933" y="123563"/>
                </a:lnTo>
                <a:lnTo>
                  <a:pt x="180248" y="113717"/>
                </a:lnTo>
                <a:lnTo>
                  <a:pt x="182078" y="104295"/>
                </a:lnTo>
                <a:lnTo>
                  <a:pt x="184250" y="95157"/>
                </a:lnTo>
                <a:lnTo>
                  <a:pt x="187603" y="85254"/>
                </a:lnTo>
                <a:lnTo>
                  <a:pt x="191744" y="74843"/>
                </a:lnTo>
                <a:lnTo>
                  <a:pt x="196409" y="64092"/>
                </a:lnTo>
                <a:lnTo>
                  <a:pt x="201425" y="55019"/>
                </a:lnTo>
                <a:lnTo>
                  <a:pt x="206673" y="47066"/>
                </a:lnTo>
                <a:lnTo>
                  <a:pt x="212077" y="39859"/>
                </a:lnTo>
                <a:lnTo>
                  <a:pt x="217584" y="34101"/>
                </a:lnTo>
                <a:lnTo>
                  <a:pt x="223161" y="29311"/>
                </a:lnTo>
                <a:lnTo>
                  <a:pt x="228784" y="25165"/>
                </a:lnTo>
                <a:lnTo>
                  <a:pt x="234437" y="20495"/>
                </a:lnTo>
                <a:lnTo>
                  <a:pt x="240111" y="15478"/>
                </a:lnTo>
                <a:lnTo>
                  <a:pt x="245799" y="10228"/>
                </a:lnTo>
                <a:lnTo>
                  <a:pt x="251496" y="6727"/>
                </a:lnTo>
                <a:lnTo>
                  <a:pt x="262906" y="2838"/>
                </a:lnTo>
                <a:lnTo>
                  <a:pt x="271787" y="1110"/>
                </a:lnTo>
                <a:lnTo>
                  <a:pt x="279862" y="342"/>
                </a:lnTo>
                <a:lnTo>
                  <a:pt x="289800" y="0"/>
                </a:lnTo>
                <a:lnTo>
                  <a:pt x="300567" y="2388"/>
                </a:lnTo>
                <a:lnTo>
                  <a:pt x="306105" y="4359"/>
                </a:lnTo>
                <a:lnTo>
                  <a:pt x="310750" y="7578"/>
                </a:lnTo>
                <a:lnTo>
                  <a:pt x="314799" y="11628"/>
                </a:lnTo>
                <a:lnTo>
                  <a:pt x="318451" y="16234"/>
                </a:lnTo>
                <a:lnTo>
                  <a:pt x="322791" y="22162"/>
                </a:lnTo>
                <a:lnTo>
                  <a:pt x="332693" y="36368"/>
                </a:lnTo>
                <a:lnTo>
                  <a:pt x="337047" y="47014"/>
                </a:lnTo>
                <a:lnTo>
                  <a:pt x="340903" y="59827"/>
                </a:lnTo>
                <a:lnTo>
                  <a:pt x="344426" y="74084"/>
                </a:lnTo>
                <a:lnTo>
                  <a:pt x="347727" y="86446"/>
                </a:lnTo>
                <a:lnTo>
                  <a:pt x="353935" y="107801"/>
                </a:lnTo>
                <a:lnTo>
                  <a:pt x="355972" y="116544"/>
                </a:lnTo>
                <a:lnTo>
                  <a:pt x="357330" y="124278"/>
                </a:lnTo>
                <a:lnTo>
                  <a:pt x="358234" y="131338"/>
                </a:lnTo>
                <a:lnTo>
                  <a:pt x="358838" y="137951"/>
                </a:lnTo>
                <a:lnTo>
                  <a:pt x="359241" y="144263"/>
                </a:lnTo>
                <a:lnTo>
                  <a:pt x="359687" y="156358"/>
                </a:lnTo>
                <a:lnTo>
                  <a:pt x="359997" y="180844"/>
                </a:lnTo>
                <a:lnTo>
                  <a:pt x="360966" y="184289"/>
                </a:lnTo>
                <a:lnTo>
                  <a:pt x="362564" y="187539"/>
                </a:lnTo>
                <a:lnTo>
                  <a:pt x="368617" y="196895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5" name="SMARTPenAnnotation77"/>
          <p:cNvSpPr/>
          <p:nvPr/>
        </p:nvSpPr>
        <p:spPr bwMode="auto">
          <a:xfrm>
            <a:off x="7169617" y="3593248"/>
            <a:ext cx="197018" cy="203461"/>
          </a:xfrm>
          <a:custGeom>
            <a:avLst/>
            <a:gdLst/>
            <a:ahLst/>
            <a:cxnLst/>
            <a:rect l="0" t="0" r="0" b="0"/>
            <a:pathLst>
              <a:path w="197018" h="203461">
                <a:moveTo>
                  <a:pt x="8423" y="110072"/>
                </a:moveTo>
                <a:lnTo>
                  <a:pt x="20354" y="122003"/>
                </a:lnTo>
                <a:lnTo>
                  <a:pt x="23997" y="123741"/>
                </a:lnTo>
                <a:lnTo>
                  <a:pt x="28331" y="124900"/>
                </a:lnTo>
                <a:lnTo>
                  <a:pt x="33124" y="125672"/>
                </a:lnTo>
                <a:lnTo>
                  <a:pt x="38225" y="125234"/>
                </a:lnTo>
                <a:lnTo>
                  <a:pt x="43531" y="123990"/>
                </a:lnTo>
                <a:lnTo>
                  <a:pt x="48974" y="122208"/>
                </a:lnTo>
                <a:lnTo>
                  <a:pt x="55459" y="121020"/>
                </a:lnTo>
                <a:lnTo>
                  <a:pt x="62640" y="120228"/>
                </a:lnTo>
                <a:lnTo>
                  <a:pt x="70285" y="119700"/>
                </a:lnTo>
                <a:lnTo>
                  <a:pt x="78239" y="117443"/>
                </a:lnTo>
                <a:lnTo>
                  <a:pt x="86399" y="114033"/>
                </a:lnTo>
                <a:lnTo>
                  <a:pt x="94697" y="109855"/>
                </a:lnTo>
                <a:lnTo>
                  <a:pt x="103087" y="105165"/>
                </a:lnTo>
                <a:lnTo>
                  <a:pt x="111537" y="100133"/>
                </a:lnTo>
                <a:lnTo>
                  <a:pt x="120028" y="94873"/>
                </a:lnTo>
                <a:lnTo>
                  <a:pt x="125689" y="89462"/>
                </a:lnTo>
                <a:lnTo>
                  <a:pt x="129463" y="83950"/>
                </a:lnTo>
                <a:lnTo>
                  <a:pt x="131979" y="78369"/>
                </a:lnTo>
                <a:lnTo>
                  <a:pt x="134608" y="73697"/>
                </a:lnTo>
                <a:lnTo>
                  <a:pt x="137314" y="69629"/>
                </a:lnTo>
                <a:lnTo>
                  <a:pt x="140070" y="65965"/>
                </a:lnTo>
                <a:lnTo>
                  <a:pt x="141908" y="62570"/>
                </a:lnTo>
                <a:lnTo>
                  <a:pt x="143949" y="56257"/>
                </a:lnTo>
                <a:lnTo>
                  <a:pt x="143541" y="53240"/>
                </a:lnTo>
                <a:lnTo>
                  <a:pt x="142317" y="50276"/>
                </a:lnTo>
                <a:lnTo>
                  <a:pt x="140548" y="47348"/>
                </a:lnTo>
                <a:lnTo>
                  <a:pt x="138582" y="41554"/>
                </a:lnTo>
                <a:lnTo>
                  <a:pt x="138058" y="38676"/>
                </a:lnTo>
                <a:lnTo>
                  <a:pt x="135804" y="34852"/>
                </a:lnTo>
                <a:lnTo>
                  <a:pt x="132396" y="30398"/>
                </a:lnTo>
                <a:lnTo>
                  <a:pt x="128218" y="25523"/>
                </a:lnTo>
                <a:lnTo>
                  <a:pt x="124481" y="21321"/>
                </a:lnTo>
                <a:lnTo>
                  <a:pt x="117790" y="14112"/>
                </a:lnTo>
                <a:lnTo>
                  <a:pt x="114671" y="11809"/>
                </a:lnTo>
                <a:lnTo>
                  <a:pt x="108667" y="9249"/>
                </a:lnTo>
                <a:lnTo>
                  <a:pt x="104780" y="7614"/>
                </a:lnTo>
                <a:lnTo>
                  <a:pt x="100284" y="5572"/>
                </a:lnTo>
                <a:lnTo>
                  <a:pt x="95380" y="3258"/>
                </a:lnTo>
                <a:lnTo>
                  <a:pt x="90207" y="1715"/>
                </a:lnTo>
                <a:lnTo>
                  <a:pt x="84853" y="686"/>
                </a:lnTo>
                <a:lnTo>
                  <a:pt x="79379" y="0"/>
                </a:lnTo>
                <a:lnTo>
                  <a:pt x="73824" y="496"/>
                </a:lnTo>
                <a:lnTo>
                  <a:pt x="68216" y="1779"/>
                </a:lnTo>
                <a:lnTo>
                  <a:pt x="62573" y="3586"/>
                </a:lnTo>
                <a:lnTo>
                  <a:pt x="56905" y="5744"/>
                </a:lnTo>
                <a:lnTo>
                  <a:pt x="51222" y="8135"/>
                </a:lnTo>
                <a:lnTo>
                  <a:pt x="45528" y="10681"/>
                </a:lnTo>
                <a:lnTo>
                  <a:pt x="40779" y="13331"/>
                </a:lnTo>
                <a:lnTo>
                  <a:pt x="36661" y="16051"/>
                </a:lnTo>
                <a:lnTo>
                  <a:pt x="32964" y="18816"/>
                </a:lnTo>
                <a:lnTo>
                  <a:pt x="29545" y="22565"/>
                </a:lnTo>
                <a:lnTo>
                  <a:pt x="26315" y="26969"/>
                </a:lnTo>
                <a:lnTo>
                  <a:pt x="23208" y="31810"/>
                </a:lnTo>
                <a:lnTo>
                  <a:pt x="20185" y="35989"/>
                </a:lnTo>
                <a:lnTo>
                  <a:pt x="17217" y="39729"/>
                </a:lnTo>
                <a:lnTo>
                  <a:pt x="14285" y="43174"/>
                </a:lnTo>
                <a:lnTo>
                  <a:pt x="11378" y="48328"/>
                </a:lnTo>
                <a:lnTo>
                  <a:pt x="8489" y="54621"/>
                </a:lnTo>
                <a:lnTo>
                  <a:pt x="5609" y="61675"/>
                </a:lnTo>
                <a:lnTo>
                  <a:pt x="3690" y="68282"/>
                </a:lnTo>
                <a:lnTo>
                  <a:pt x="2410" y="74592"/>
                </a:lnTo>
                <a:lnTo>
                  <a:pt x="1556" y="80704"/>
                </a:lnTo>
                <a:lnTo>
                  <a:pt x="988" y="87635"/>
                </a:lnTo>
                <a:lnTo>
                  <a:pt x="608" y="95114"/>
                </a:lnTo>
                <a:lnTo>
                  <a:pt x="187" y="110091"/>
                </a:lnTo>
                <a:lnTo>
                  <a:pt x="0" y="123098"/>
                </a:lnTo>
                <a:lnTo>
                  <a:pt x="903" y="130186"/>
                </a:lnTo>
                <a:lnTo>
                  <a:pt x="2456" y="137769"/>
                </a:lnTo>
                <a:lnTo>
                  <a:pt x="4445" y="145681"/>
                </a:lnTo>
                <a:lnTo>
                  <a:pt x="6724" y="152861"/>
                </a:lnTo>
                <a:lnTo>
                  <a:pt x="9195" y="159553"/>
                </a:lnTo>
                <a:lnTo>
                  <a:pt x="11795" y="165919"/>
                </a:lnTo>
                <a:lnTo>
                  <a:pt x="15433" y="171116"/>
                </a:lnTo>
                <a:lnTo>
                  <a:pt x="19764" y="175533"/>
                </a:lnTo>
                <a:lnTo>
                  <a:pt x="24556" y="179430"/>
                </a:lnTo>
                <a:lnTo>
                  <a:pt x="31561" y="183933"/>
                </a:lnTo>
                <a:lnTo>
                  <a:pt x="40040" y="188840"/>
                </a:lnTo>
                <a:lnTo>
                  <a:pt x="49503" y="194016"/>
                </a:lnTo>
                <a:lnTo>
                  <a:pt x="56765" y="197467"/>
                </a:lnTo>
                <a:lnTo>
                  <a:pt x="62558" y="199768"/>
                </a:lnTo>
                <a:lnTo>
                  <a:pt x="67373" y="201302"/>
                </a:lnTo>
                <a:lnTo>
                  <a:pt x="73440" y="202324"/>
                </a:lnTo>
                <a:lnTo>
                  <a:pt x="80343" y="203006"/>
                </a:lnTo>
                <a:lnTo>
                  <a:pt x="87802" y="203460"/>
                </a:lnTo>
                <a:lnTo>
                  <a:pt x="94679" y="202810"/>
                </a:lnTo>
                <a:lnTo>
                  <a:pt x="101170" y="201425"/>
                </a:lnTo>
                <a:lnTo>
                  <a:pt x="107401" y="199549"/>
                </a:lnTo>
                <a:lnTo>
                  <a:pt x="113460" y="197346"/>
                </a:lnTo>
                <a:lnTo>
                  <a:pt x="119406" y="194925"/>
                </a:lnTo>
                <a:lnTo>
                  <a:pt x="125274" y="192358"/>
                </a:lnTo>
                <a:lnTo>
                  <a:pt x="131091" y="188742"/>
                </a:lnTo>
                <a:lnTo>
                  <a:pt x="136874" y="184426"/>
                </a:lnTo>
                <a:lnTo>
                  <a:pt x="142635" y="179644"/>
                </a:lnTo>
                <a:lnTo>
                  <a:pt x="150285" y="172645"/>
                </a:lnTo>
                <a:lnTo>
                  <a:pt x="197017" y="127217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SMARTPenAnnotation78"/>
          <p:cNvSpPr/>
          <p:nvPr/>
        </p:nvSpPr>
        <p:spPr bwMode="auto">
          <a:xfrm>
            <a:off x="7392809" y="3549015"/>
            <a:ext cx="359589" cy="226664"/>
          </a:xfrm>
          <a:custGeom>
            <a:avLst/>
            <a:gdLst/>
            <a:ahLst/>
            <a:cxnLst/>
            <a:rect l="0" t="0" r="0" b="0"/>
            <a:pathLst>
              <a:path w="359589" h="226664">
                <a:moveTo>
                  <a:pt x="16688" y="77152"/>
                </a:moveTo>
                <a:lnTo>
                  <a:pt x="12137" y="68051"/>
                </a:lnTo>
                <a:lnTo>
                  <a:pt x="7363" y="61042"/>
                </a:lnTo>
                <a:lnTo>
                  <a:pt x="4757" y="57840"/>
                </a:lnTo>
                <a:lnTo>
                  <a:pt x="3019" y="56657"/>
                </a:lnTo>
                <a:lnTo>
                  <a:pt x="1860" y="56821"/>
                </a:lnTo>
                <a:lnTo>
                  <a:pt x="1087" y="57883"/>
                </a:lnTo>
                <a:lnTo>
                  <a:pt x="229" y="61603"/>
                </a:lnTo>
                <a:lnTo>
                  <a:pt x="0" y="63929"/>
                </a:lnTo>
                <a:lnTo>
                  <a:pt x="801" y="67384"/>
                </a:lnTo>
                <a:lnTo>
                  <a:pt x="2286" y="71593"/>
                </a:lnTo>
                <a:lnTo>
                  <a:pt x="4230" y="76304"/>
                </a:lnTo>
                <a:lnTo>
                  <a:pt x="5524" y="81349"/>
                </a:lnTo>
                <a:lnTo>
                  <a:pt x="6388" y="86618"/>
                </a:lnTo>
                <a:lnTo>
                  <a:pt x="6964" y="92035"/>
                </a:lnTo>
                <a:lnTo>
                  <a:pt x="8300" y="97551"/>
                </a:lnTo>
                <a:lnTo>
                  <a:pt x="10144" y="103134"/>
                </a:lnTo>
                <a:lnTo>
                  <a:pt x="12325" y="108761"/>
                </a:lnTo>
                <a:lnTo>
                  <a:pt x="17289" y="122633"/>
                </a:lnTo>
                <a:lnTo>
                  <a:pt x="19946" y="130333"/>
                </a:lnTo>
                <a:lnTo>
                  <a:pt x="22670" y="137371"/>
                </a:lnTo>
                <a:lnTo>
                  <a:pt x="25439" y="143968"/>
                </a:lnTo>
                <a:lnTo>
                  <a:pt x="28237" y="150271"/>
                </a:lnTo>
                <a:lnTo>
                  <a:pt x="33886" y="162354"/>
                </a:lnTo>
                <a:lnTo>
                  <a:pt x="36726" y="168244"/>
                </a:lnTo>
                <a:lnTo>
                  <a:pt x="40524" y="173122"/>
                </a:lnTo>
                <a:lnTo>
                  <a:pt x="44961" y="177327"/>
                </a:lnTo>
                <a:lnTo>
                  <a:pt x="49825" y="181083"/>
                </a:lnTo>
                <a:lnTo>
                  <a:pt x="54019" y="185492"/>
                </a:lnTo>
                <a:lnTo>
                  <a:pt x="57768" y="190336"/>
                </a:lnTo>
                <a:lnTo>
                  <a:pt x="61220" y="195471"/>
                </a:lnTo>
                <a:lnTo>
                  <a:pt x="64473" y="199846"/>
                </a:lnTo>
                <a:lnTo>
                  <a:pt x="67595" y="203716"/>
                </a:lnTo>
                <a:lnTo>
                  <a:pt x="70628" y="207248"/>
                </a:lnTo>
                <a:lnTo>
                  <a:pt x="79079" y="213713"/>
                </a:lnTo>
                <a:lnTo>
                  <a:pt x="90924" y="221073"/>
                </a:lnTo>
                <a:lnTo>
                  <a:pt x="91896" y="220724"/>
                </a:lnTo>
                <a:lnTo>
                  <a:pt x="92544" y="219539"/>
                </a:lnTo>
                <a:lnTo>
                  <a:pt x="94217" y="213778"/>
                </a:lnTo>
                <a:lnTo>
                  <a:pt x="98136" y="201692"/>
                </a:lnTo>
                <a:lnTo>
                  <a:pt x="99561" y="191612"/>
                </a:lnTo>
                <a:lnTo>
                  <a:pt x="100512" y="179176"/>
                </a:lnTo>
                <a:lnTo>
                  <a:pt x="101145" y="165170"/>
                </a:lnTo>
                <a:lnTo>
                  <a:pt x="102521" y="152976"/>
                </a:lnTo>
                <a:lnTo>
                  <a:pt x="104389" y="141989"/>
                </a:lnTo>
                <a:lnTo>
                  <a:pt x="109007" y="121208"/>
                </a:lnTo>
                <a:lnTo>
                  <a:pt x="114234" y="99273"/>
                </a:lnTo>
                <a:lnTo>
                  <a:pt x="116962" y="89994"/>
                </a:lnTo>
                <a:lnTo>
                  <a:pt x="119732" y="81904"/>
                </a:lnTo>
                <a:lnTo>
                  <a:pt x="122532" y="74605"/>
                </a:lnTo>
                <a:lnTo>
                  <a:pt x="125351" y="69739"/>
                </a:lnTo>
                <a:lnTo>
                  <a:pt x="128183" y="66495"/>
                </a:lnTo>
                <a:lnTo>
                  <a:pt x="131023" y="64332"/>
                </a:lnTo>
                <a:lnTo>
                  <a:pt x="132916" y="61938"/>
                </a:lnTo>
                <a:lnTo>
                  <a:pt x="134178" y="59389"/>
                </a:lnTo>
                <a:lnTo>
                  <a:pt x="135020" y="56738"/>
                </a:lnTo>
                <a:lnTo>
                  <a:pt x="136533" y="55923"/>
                </a:lnTo>
                <a:lnTo>
                  <a:pt x="138495" y="56331"/>
                </a:lnTo>
                <a:lnTo>
                  <a:pt x="140755" y="57557"/>
                </a:lnTo>
                <a:lnTo>
                  <a:pt x="145806" y="58918"/>
                </a:lnTo>
                <a:lnTo>
                  <a:pt x="148487" y="59281"/>
                </a:lnTo>
                <a:lnTo>
                  <a:pt x="153131" y="63333"/>
                </a:lnTo>
                <a:lnTo>
                  <a:pt x="159085" y="69845"/>
                </a:lnTo>
                <a:lnTo>
                  <a:pt x="165913" y="77995"/>
                </a:lnTo>
                <a:lnTo>
                  <a:pt x="171416" y="86287"/>
                </a:lnTo>
                <a:lnTo>
                  <a:pt x="176038" y="94672"/>
                </a:lnTo>
                <a:lnTo>
                  <a:pt x="190298" y="124110"/>
                </a:lnTo>
                <a:lnTo>
                  <a:pt x="194341" y="131318"/>
                </a:lnTo>
                <a:lnTo>
                  <a:pt x="198941" y="138980"/>
                </a:lnTo>
                <a:lnTo>
                  <a:pt x="203913" y="146946"/>
                </a:lnTo>
                <a:lnTo>
                  <a:pt x="208179" y="154161"/>
                </a:lnTo>
                <a:lnTo>
                  <a:pt x="211977" y="160877"/>
                </a:lnTo>
                <a:lnTo>
                  <a:pt x="215460" y="167258"/>
                </a:lnTo>
                <a:lnTo>
                  <a:pt x="219688" y="173418"/>
                </a:lnTo>
                <a:lnTo>
                  <a:pt x="224412" y="179429"/>
                </a:lnTo>
                <a:lnTo>
                  <a:pt x="229466" y="185342"/>
                </a:lnTo>
                <a:lnTo>
                  <a:pt x="233787" y="190236"/>
                </a:lnTo>
                <a:lnTo>
                  <a:pt x="241129" y="198214"/>
                </a:lnTo>
                <a:lnTo>
                  <a:pt x="250617" y="208061"/>
                </a:lnTo>
                <a:lnTo>
                  <a:pt x="259461" y="217010"/>
                </a:lnTo>
                <a:lnTo>
                  <a:pt x="267780" y="222814"/>
                </a:lnTo>
                <a:lnTo>
                  <a:pt x="272664" y="225695"/>
                </a:lnTo>
                <a:lnTo>
                  <a:pt x="275922" y="226663"/>
                </a:lnTo>
                <a:lnTo>
                  <a:pt x="278094" y="226356"/>
                </a:lnTo>
                <a:lnTo>
                  <a:pt x="279541" y="225199"/>
                </a:lnTo>
                <a:lnTo>
                  <a:pt x="281459" y="224427"/>
                </a:lnTo>
                <a:lnTo>
                  <a:pt x="286129" y="223571"/>
                </a:lnTo>
                <a:lnTo>
                  <a:pt x="287755" y="222389"/>
                </a:lnTo>
                <a:lnTo>
                  <a:pt x="288839" y="220649"/>
                </a:lnTo>
                <a:lnTo>
                  <a:pt x="289563" y="218537"/>
                </a:lnTo>
                <a:lnTo>
                  <a:pt x="290044" y="215224"/>
                </a:lnTo>
                <a:lnTo>
                  <a:pt x="290366" y="211110"/>
                </a:lnTo>
                <a:lnTo>
                  <a:pt x="290580" y="206462"/>
                </a:lnTo>
                <a:lnTo>
                  <a:pt x="295898" y="168278"/>
                </a:lnTo>
                <a:lnTo>
                  <a:pt x="299983" y="140760"/>
                </a:lnTo>
                <a:lnTo>
                  <a:pt x="303659" y="119557"/>
                </a:lnTo>
                <a:lnTo>
                  <a:pt x="307062" y="102565"/>
                </a:lnTo>
                <a:lnTo>
                  <a:pt x="310283" y="88379"/>
                </a:lnTo>
                <a:lnTo>
                  <a:pt x="313383" y="77017"/>
                </a:lnTo>
                <a:lnTo>
                  <a:pt x="316402" y="67537"/>
                </a:lnTo>
                <a:lnTo>
                  <a:pt x="319368" y="59312"/>
                </a:lnTo>
                <a:lnTo>
                  <a:pt x="322297" y="51924"/>
                </a:lnTo>
                <a:lnTo>
                  <a:pt x="325202" y="45093"/>
                </a:lnTo>
                <a:lnTo>
                  <a:pt x="328091" y="38635"/>
                </a:lnTo>
                <a:lnTo>
                  <a:pt x="331923" y="33376"/>
                </a:lnTo>
                <a:lnTo>
                  <a:pt x="336382" y="28918"/>
                </a:lnTo>
                <a:lnTo>
                  <a:pt x="341260" y="24993"/>
                </a:lnTo>
                <a:lnTo>
                  <a:pt x="344512" y="21425"/>
                </a:lnTo>
                <a:lnTo>
                  <a:pt x="346679" y="18093"/>
                </a:lnTo>
                <a:lnTo>
                  <a:pt x="350041" y="11851"/>
                </a:lnTo>
                <a:lnTo>
                  <a:pt x="352271" y="8853"/>
                </a:lnTo>
                <a:lnTo>
                  <a:pt x="359588" y="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7" name="SMARTPenAnnotation79"/>
          <p:cNvSpPr/>
          <p:nvPr/>
        </p:nvSpPr>
        <p:spPr bwMode="auto">
          <a:xfrm>
            <a:off x="7829550" y="3584646"/>
            <a:ext cx="127950" cy="211825"/>
          </a:xfrm>
          <a:custGeom>
            <a:avLst/>
            <a:gdLst/>
            <a:ahLst/>
            <a:cxnLst/>
            <a:rect l="0" t="0" r="0" b="0"/>
            <a:pathLst>
              <a:path w="127950" h="211825">
                <a:moveTo>
                  <a:pt x="17144" y="15804"/>
                </a:moveTo>
                <a:lnTo>
                  <a:pt x="17144" y="29456"/>
                </a:lnTo>
                <a:lnTo>
                  <a:pt x="16192" y="34430"/>
                </a:lnTo>
                <a:lnTo>
                  <a:pt x="14605" y="38699"/>
                </a:lnTo>
                <a:lnTo>
                  <a:pt x="10300" y="46934"/>
                </a:lnTo>
                <a:lnTo>
                  <a:pt x="5213" y="56944"/>
                </a:lnTo>
                <a:lnTo>
                  <a:pt x="3475" y="62281"/>
                </a:lnTo>
                <a:lnTo>
                  <a:pt x="2317" y="67743"/>
                </a:lnTo>
                <a:lnTo>
                  <a:pt x="1544" y="73290"/>
                </a:lnTo>
                <a:lnTo>
                  <a:pt x="1029" y="81750"/>
                </a:lnTo>
                <a:lnTo>
                  <a:pt x="458" y="103851"/>
                </a:lnTo>
                <a:lnTo>
                  <a:pt x="136" y="129416"/>
                </a:lnTo>
                <a:lnTo>
                  <a:pt x="1043" y="137265"/>
                </a:lnTo>
                <a:lnTo>
                  <a:pt x="2600" y="145355"/>
                </a:lnTo>
                <a:lnTo>
                  <a:pt x="4591" y="153607"/>
                </a:lnTo>
                <a:lnTo>
                  <a:pt x="6870" y="161965"/>
                </a:lnTo>
                <a:lnTo>
                  <a:pt x="11944" y="178871"/>
                </a:lnTo>
                <a:lnTo>
                  <a:pt x="15582" y="186428"/>
                </a:lnTo>
                <a:lnTo>
                  <a:pt x="19913" y="193371"/>
                </a:lnTo>
                <a:lnTo>
                  <a:pt x="24705" y="199904"/>
                </a:lnTo>
                <a:lnTo>
                  <a:pt x="28852" y="204260"/>
                </a:lnTo>
                <a:lnTo>
                  <a:pt x="32570" y="207164"/>
                </a:lnTo>
                <a:lnTo>
                  <a:pt x="36000" y="209099"/>
                </a:lnTo>
                <a:lnTo>
                  <a:pt x="39241" y="210390"/>
                </a:lnTo>
                <a:lnTo>
                  <a:pt x="42353" y="211250"/>
                </a:lnTo>
                <a:lnTo>
                  <a:pt x="45380" y="211824"/>
                </a:lnTo>
                <a:lnTo>
                  <a:pt x="49303" y="211254"/>
                </a:lnTo>
                <a:lnTo>
                  <a:pt x="53823" y="209921"/>
                </a:lnTo>
                <a:lnTo>
                  <a:pt x="58742" y="208081"/>
                </a:lnTo>
                <a:lnTo>
                  <a:pt x="62974" y="205901"/>
                </a:lnTo>
                <a:lnTo>
                  <a:pt x="66747" y="203495"/>
                </a:lnTo>
                <a:lnTo>
                  <a:pt x="70215" y="200939"/>
                </a:lnTo>
                <a:lnTo>
                  <a:pt x="73480" y="197330"/>
                </a:lnTo>
                <a:lnTo>
                  <a:pt x="76609" y="193018"/>
                </a:lnTo>
                <a:lnTo>
                  <a:pt x="79648" y="188239"/>
                </a:lnTo>
                <a:lnTo>
                  <a:pt x="83578" y="183148"/>
                </a:lnTo>
                <a:lnTo>
                  <a:pt x="88104" y="177849"/>
                </a:lnTo>
                <a:lnTo>
                  <a:pt x="93026" y="172411"/>
                </a:lnTo>
                <a:lnTo>
                  <a:pt x="98212" y="164024"/>
                </a:lnTo>
                <a:lnTo>
                  <a:pt x="103575" y="153670"/>
                </a:lnTo>
                <a:lnTo>
                  <a:pt x="109055" y="142004"/>
                </a:lnTo>
                <a:lnTo>
                  <a:pt x="113661" y="129465"/>
                </a:lnTo>
                <a:lnTo>
                  <a:pt x="117684" y="116343"/>
                </a:lnTo>
                <a:lnTo>
                  <a:pt x="121318" y="102832"/>
                </a:lnTo>
                <a:lnTo>
                  <a:pt x="123741" y="91920"/>
                </a:lnTo>
                <a:lnTo>
                  <a:pt x="125357" y="82740"/>
                </a:lnTo>
                <a:lnTo>
                  <a:pt x="126434" y="74716"/>
                </a:lnTo>
                <a:lnTo>
                  <a:pt x="127151" y="67461"/>
                </a:lnTo>
                <a:lnTo>
                  <a:pt x="127630" y="60719"/>
                </a:lnTo>
                <a:lnTo>
                  <a:pt x="127949" y="54320"/>
                </a:lnTo>
                <a:lnTo>
                  <a:pt x="126257" y="49101"/>
                </a:lnTo>
                <a:lnTo>
                  <a:pt x="123224" y="44670"/>
                </a:lnTo>
                <a:lnTo>
                  <a:pt x="109218" y="30713"/>
                </a:lnTo>
                <a:lnTo>
                  <a:pt x="105197" y="27648"/>
                </a:lnTo>
                <a:lnTo>
                  <a:pt x="100611" y="24653"/>
                </a:lnTo>
                <a:lnTo>
                  <a:pt x="95649" y="21703"/>
                </a:lnTo>
                <a:lnTo>
                  <a:pt x="90436" y="18784"/>
                </a:lnTo>
                <a:lnTo>
                  <a:pt x="79564" y="13001"/>
                </a:lnTo>
                <a:lnTo>
                  <a:pt x="73997" y="11077"/>
                </a:lnTo>
                <a:lnTo>
                  <a:pt x="68381" y="9795"/>
                </a:lnTo>
                <a:lnTo>
                  <a:pt x="62733" y="8941"/>
                </a:lnTo>
                <a:lnTo>
                  <a:pt x="58014" y="7418"/>
                </a:lnTo>
                <a:lnTo>
                  <a:pt x="53916" y="5451"/>
                </a:lnTo>
                <a:lnTo>
                  <a:pt x="50231" y="3187"/>
                </a:lnTo>
                <a:lnTo>
                  <a:pt x="45870" y="1677"/>
                </a:lnTo>
                <a:lnTo>
                  <a:pt x="41058" y="671"/>
                </a:lnTo>
                <a:lnTo>
                  <a:pt x="35944" y="0"/>
                </a:lnTo>
                <a:lnTo>
                  <a:pt x="31582" y="506"/>
                </a:lnTo>
                <a:lnTo>
                  <a:pt x="27723" y="1795"/>
                </a:lnTo>
                <a:lnTo>
                  <a:pt x="24196" y="3607"/>
                </a:lnTo>
                <a:lnTo>
                  <a:pt x="20894" y="4815"/>
                </a:lnTo>
                <a:lnTo>
                  <a:pt x="17739" y="5620"/>
                </a:lnTo>
                <a:lnTo>
                  <a:pt x="14683" y="6158"/>
                </a:lnTo>
                <a:lnTo>
                  <a:pt x="11693" y="7468"/>
                </a:lnTo>
                <a:lnTo>
                  <a:pt x="8749" y="9294"/>
                </a:lnTo>
                <a:lnTo>
                  <a:pt x="0" y="15804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8" name="SMARTPenAnnotation80"/>
          <p:cNvSpPr/>
          <p:nvPr/>
        </p:nvSpPr>
        <p:spPr bwMode="auto">
          <a:xfrm>
            <a:off x="8035290" y="3558032"/>
            <a:ext cx="188595" cy="186331"/>
          </a:xfrm>
          <a:custGeom>
            <a:avLst/>
            <a:gdLst/>
            <a:ahLst/>
            <a:cxnLst/>
            <a:rect l="0" t="0" r="0" b="0"/>
            <a:pathLst>
              <a:path w="188595" h="186331">
                <a:moveTo>
                  <a:pt x="0" y="16700"/>
                </a:moveTo>
                <a:lnTo>
                  <a:pt x="4551" y="30353"/>
                </a:lnTo>
                <a:lnTo>
                  <a:pt x="6843" y="38184"/>
                </a:lnTo>
                <a:lnTo>
                  <a:pt x="11931" y="57046"/>
                </a:lnTo>
                <a:lnTo>
                  <a:pt x="13669" y="65505"/>
                </a:lnTo>
                <a:lnTo>
                  <a:pt x="14827" y="73049"/>
                </a:lnTo>
                <a:lnTo>
                  <a:pt x="15600" y="79984"/>
                </a:lnTo>
                <a:lnTo>
                  <a:pt x="16115" y="88417"/>
                </a:lnTo>
                <a:lnTo>
                  <a:pt x="16687" y="107947"/>
                </a:lnTo>
                <a:lnTo>
                  <a:pt x="17792" y="118488"/>
                </a:lnTo>
                <a:lnTo>
                  <a:pt x="19481" y="129327"/>
                </a:lnTo>
                <a:lnTo>
                  <a:pt x="21560" y="140362"/>
                </a:lnTo>
                <a:lnTo>
                  <a:pt x="22946" y="148671"/>
                </a:lnTo>
                <a:lnTo>
                  <a:pt x="23869" y="155163"/>
                </a:lnTo>
                <a:lnTo>
                  <a:pt x="24485" y="160444"/>
                </a:lnTo>
                <a:lnTo>
                  <a:pt x="24896" y="164917"/>
                </a:lnTo>
                <a:lnTo>
                  <a:pt x="25169" y="168851"/>
                </a:lnTo>
                <a:lnTo>
                  <a:pt x="25353" y="172427"/>
                </a:lnTo>
                <a:lnTo>
                  <a:pt x="25555" y="178939"/>
                </a:lnTo>
                <a:lnTo>
                  <a:pt x="25686" y="186330"/>
                </a:lnTo>
                <a:lnTo>
                  <a:pt x="24744" y="185985"/>
                </a:lnTo>
                <a:lnTo>
                  <a:pt x="21157" y="183060"/>
                </a:lnTo>
                <a:lnTo>
                  <a:pt x="19819" y="179994"/>
                </a:lnTo>
                <a:lnTo>
                  <a:pt x="18928" y="176045"/>
                </a:lnTo>
                <a:lnTo>
                  <a:pt x="18333" y="171508"/>
                </a:lnTo>
                <a:lnTo>
                  <a:pt x="17937" y="167530"/>
                </a:lnTo>
                <a:lnTo>
                  <a:pt x="17673" y="163926"/>
                </a:lnTo>
                <a:lnTo>
                  <a:pt x="17497" y="160571"/>
                </a:lnTo>
                <a:lnTo>
                  <a:pt x="17302" y="151763"/>
                </a:lnTo>
                <a:lnTo>
                  <a:pt x="17176" y="112383"/>
                </a:lnTo>
                <a:lnTo>
                  <a:pt x="18118" y="101443"/>
                </a:lnTo>
                <a:lnTo>
                  <a:pt x="19699" y="92246"/>
                </a:lnTo>
                <a:lnTo>
                  <a:pt x="21705" y="84209"/>
                </a:lnTo>
                <a:lnTo>
                  <a:pt x="23994" y="75993"/>
                </a:lnTo>
                <a:lnTo>
                  <a:pt x="29079" y="59245"/>
                </a:lnTo>
                <a:lnTo>
                  <a:pt x="31768" y="51731"/>
                </a:lnTo>
                <a:lnTo>
                  <a:pt x="34515" y="44817"/>
                </a:lnTo>
                <a:lnTo>
                  <a:pt x="37297" y="38302"/>
                </a:lnTo>
                <a:lnTo>
                  <a:pt x="42929" y="25983"/>
                </a:lnTo>
                <a:lnTo>
                  <a:pt x="45764" y="20031"/>
                </a:lnTo>
                <a:lnTo>
                  <a:pt x="49559" y="16064"/>
                </a:lnTo>
                <a:lnTo>
                  <a:pt x="53994" y="13418"/>
                </a:lnTo>
                <a:lnTo>
                  <a:pt x="58856" y="11655"/>
                </a:lnTo>
                <a:lnTo>
                  <a:pt x="63050" y="9526"/>
                </a:lnTo>
                <a:lnTo>
                  <a:pt x="66799" y="7155"/>
                </a:lnTo>
                <a:lnTo>
                  <a:pt x="70250" y="4622"/>
                </a:lnTo>
                <a:lnTo>
                  <a:pt x="74456" y="2933"/>
                </a:lnTo>
                <a:lnTo>
                  <a:pt x="79165" y="1807"/>
                </a:lnTo>
                <a:lnTo>
                  <a:pt x="84208" y="1056"/>
                </a:lnTo>
                <a:lnTo>
                  <a:pt x="89476" y="556"/>
                </a:lnTo>
                <a:lnTo>
                  <a:pt x="94894" y="222"/>
                </a:lnTo>
                <a:lnTo>
                  <a:pt x="100409" y="0"/>
                </a:lnTo>
                <a:lnTo>
                  <a:pt x="106944" y="804"/>
                </a:lnTo>
                <a:lnTo>
                  <a:pt x="114159" y="2293"/>
                </a:lnTo>
                <a:lnTo>
                  <a:pt x="121826" y="4238"/>
                </a:lnTo>
                <a:lnTo>
                  <a:pt x="128842" y="6487"/>
                </a:lnTo>
                <a:lnTo>
                  <a:pt x="135425" y="8939"/>
                </a:lnTo>
                <a:lnTo>
                  <a:pt x="141718" y="11526"/>
                </a:lnTo>
                <a:lnTo>
                  <a:pt x="147819" y="14203"/>
                </a:lnTo>
                <a:lnTo>
                  <a:pt x="153791" y="16940"/>
                </a:lnTo>
                <a:lnTo>
                  <a:pt x="188594" y="42418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SMARTPenAnnotation81"/>
          <p:cNvSpPr/>
          <p:nvPr/>
        </p:nvSpPr>
        <p:spPr bwMode="auto">
          <a:xfrm>
            <a:off x="8335355" y="3411854"/>
            <a:ext cx="25690" cy="411482"/>
          </a:xfrm>
          <a:custGeom>
            <a:avLst/>
            <a:gdLst/>
            <a:ahLst/>
            <a:cxnLst/>
            <a:rect l="0" t="0" r="0" b="0"/>
            <a:pathLst>
              <a:path w="25690" h="411482">
                <a:moveTo>
                  <a:pt x="25689" y="0"/>
                </a:moveTo>
                <a:lnTo>
                  <a:pt x="12037" y="9102"/>
                </a:lnTo>
                <a:lnTo>
                  <a:pt x="8015" y="13688"/>
                </a:lnTo>
                <a:lnTo>
                  <a:pt x="5334" y="18651"/>
                </a:lnTo>
                <a:lnTo>
                  <a:pt x="3546" y="23864"/>
                </a:lnTo>
                <a:lnTo>
                  <a:pt x="2356" y="29245"/>
                </a:lnTo>
                <a:lnTo>
                  <a:pt x="1560" y="34737"/>
                </a:lnTo>
                <a:lnTo>
                  <a:pt x="1031" y="40303"/>
                </a:lnTo>
                <a:lnTo>
                  <a:pt x="678" y="49729"/>
                </a:lnTo>
                <a:lnTo>
                  <a:pt x="111" y="98300"/>
                </a:lnTo>
                <a:lnTo>
                  <a:pt x="0" y="140808"/>
                </a:lnTo>
                <a:lnTo>
                  <a:pt x="2524" y="186089"/>
                </a:lnTo>
                <a:lnTo>
                  <a:pt x="5869" y="237964"/>
                </a:lnTo>
                <a:lnTo>
                  <a:pt x="7355" y="270545"/>
                </a:lnTo>
                <a:lnTo>
                  <a:pt x="8192" y="300401"/>
                </a:lnTo>
                <a:lnTo>
                  <a:pt x="9262" y="307900"/>
                </a:lnTo>
                <a:lnTo>
                  <a:pt x="10928" y="314804"/>
                </a:lnTo>
                <a:lnTo>
                  <a:pt x="12991" y="321312"/>
                </a:lnTo>
                <a:lnTo>
                  <a:pt x="15319" y="331366"/>
                </a:lnTo>
                <a:lnTo>
                  <a:pt x="20446" y="357777"/>
                </a:lnTo>
                <a:lnTo>
                  <a:pt x="21241" y="368058"/>
                </a:lnTo>
                <a:lnTo>
                  <a:pt x="20820" y="375865"/>
                </a:lnTo>
                <a:lnTo>
                  <a:pt x="19586" y="382022"/>
                </a:lnTo>
                <a:lnTo>
                  <a:pt x="19715" y="387079"/>
                </a:lnTo>
                <a:lnTo>
                  <a:pt x="20755" y="391403"/>
                </a:lnTo>
                <a:lnTo>
                  <a:pt x="22399" y="395238"/>
                </a:lnTo>
                <a:lnTo>
                  <a:pt x="23496" y="398747"/>
                </a:lnTo>
                <a:lnTo>
                  <a:pt x="24227" y="402039"/>
                </a:lnTo>
                <a:lnTo>
                  <a:pt x="25689" y="411481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SMARTPenAnnotation82"/>
          <p:cNvSpPr/>
          <p:nvPr/>
        </p:nvSpPr>
        <p:spPr bwMode="auto">
          <a:xfrm>
            <a:off x="8361727" y="3541148"/>
            <a:ext cx="376508" cy="184177"/>
          </a:xfrm>
          <a:custGeom>
            <a:avLst/>
            <a:gdLst/>
            <a:ahLst/>
            <a:cxnLst/>
            <a:rect l="0" t="0" r="0" b="0"/>
            <a:pathLst>
              <a:path w="376508" h="184177">
                <a:moveTo>
                  <a:pt x="127905" y="16439"/>
                </a:moveTo>
                <a:lnTo>
                  <a:pt x="141558" y="7338"/>
                </a:lnTo>
                <a:lnTo>
                  <a:pt x="150800" y="2869"/>
                </a:lnTo>
                <a:lnTo>
                  <a:pt x="161359" y="353"/>
                </a:lnTo>
                <a:lnTo>
                  <a:pt x="164495" y="0"/>
                </a:lnTo>
                <a:lnTo>
                  <a:pt x="165633" y="717"/>
                </a:lnTo>
                <a:lnTo>
                  <a:pt x="165440" y="2148"/>
                </a:lnTo>
                <a:lnTo>
                  <a:pt x="164358" y="4054"/>
                </a:lnTo>
                <a:lnTo>
                  <a:pt x="163157" y="8712"/>
                </a:lnTo>
                <a:lnTo>
                  <a:pt x="162837" y="11288"/>
                </a:lnTo>
                <a:lnTo>
                  <a:pt x="161670" y="13957"/>
                </a:lnTo>
                <a:lnTo>
                  <a:pt x="155478" y="23218"/>
                </a:lnTo>
                <a:lnTo>
                  <a:pt x="152955" y="27626"/>
                </a:lnTo>
                <a:lnTo>
                  <a:pt x="150320" y="32469"/>
                </a:lnTo>
                <a:lnTo>
                  <a:pt x="146659" y="37604"/>
                </a:lnTo>
                <a:lnTo>
                  <a:pt x="142312" y="42931"/>
                </a:lnTo>
                <a:lnTo>
                  <a:pt x="137510" y="48388"/>
                </a:lnTo>
                <a:lnTo>
                  <a:pt x="132404" y="53931"/>
                </a:lnTo>
                <a:lnTo>
                  <a:pt x="121649" y="65169"/>
                </a:lnTo>
                <a:lnTo>
                  <a:pt x="115163" y="69881"/>
                </a:lnTo>
                <a:lnTo>
                  <a:pt x="107980" y="73975"/>
                </a:lnTo>
                <a:lnTo>
                  <a:pt x="100334" y="77656"/>
                </a:lnTo>
                <a:lnTo>
                  <a:pt x="93332" y="82016"/>
                </a:lnTo>
                <a:lnTo>
                  <a:pt x="86758" y="86827"/>
                </a:lnTo>
                <a:lnTo>
                  <a:pt x="80472" y="91939"/>
                </a:lnTo>
                <a:lnTo>
                  <a:pt x="74375" y="96300"/>
                </a:lnTo>
                <a:lnTo>
                  <a:pt x="68406" y="100159"/>
                </a:lnTo>
                <a:lnTo>
                  <a:pt x="62522" y="103685"/>
                </a:lnTo>
                <a:lnTo>
                  <a:pt x="55741" y="106988"/>
                </a:lnTo>
                <a:lnTo>
                  <a:pt x="48364" y="110143"/>
                </a:lnTo>
                <a:lnTo>
                  <a:pt x="40588" y="113198"/>
                </a:lnTo>
                <a:lnTo>
                  <a:pt x="33498" y="116188"/>
                </a:lnTo>
                <a:lnTo>
                  <a:pt x="20541" y="122049"/>
                </a:lnTo>
                <a:lnTo>
                  <a:pt x="10973" y="125289"/>
                </a:lnTo>
                <a:lnTo>
                  <a:pt x="7087" y="126153"/>
                </a:lnTo>
                <a:lnTo>
                  <a:pt x="4497" y="127682"/>
                </a:lnTo>
                <a:lnTo>
                  <a:pt x="2770" y="129653"/>
                </a:lnTo>
                <a:lnTo>
                  <a:pt x="1619" y="131920"/>
                </a:lnTo>
                <a:lnTo>
                  <a:pt x="341" y="136979"/>
                </a:lnTo>
                <a:lnTo>
                  <a:pt x="0" y="139662"/>
                </a:lnTo>
                <a:lnTo>
                  <a:pt x="725" y="141450"/>
                </a:lnTo>
                <a:lnTo>
                  <a:pt x="2160" y="142642"/>
                </a:lnTo>
                <a:lnTo>
                  <a:pt x="4070" y="143437"/>
                </a:lnTo>
                <a:lnTo>
                  <a:pt x="7248" y="145872"/>
                </a:lnTo>
                <a:lnTo>
                  <a:pt x="11273" y="149400"/>
                </a:lnTo>
                <a:lnTo>
                  <a:pt x="19871" y="157448"/>
                </a:lnTo>
                <a:lnTo>
                  <a:pt x="26867" y="164200"/>
                </a:lnTo>
                <a:lnTo>
                  <a:pt x="31020" y="166381"/>
                </a:lnTo>
                <a:lnTo>
                  <a:pt x="45964" y="170404"/>
                </a:lnTo>
                <a:lnTo>
                  <a:pt x="56880" y="174720"/>
                </a:lnTo>
                <a:lnTo>
                  <a:pt x="63409" y="176253"/>
                </a:lnTo>
                <a:lnTo>
                  <a:pt x="70621" y="177274"/>
                </a:lnTo>
                <a:lnTo>
                  <a:pt x="78286" y="177955"/>
                </a:lnTo>
                <a:lnTo>
                  <a:pt x="86252" y="178409"/>
                </a:lnTo>
                <a:lnTo>
                  <a:pt x="102726" y="178913"/>
                </a:lnTo>
                <a:lnTo>
                  <a:pt x="115881" y="180000"/>
                </a:lnTo>
                <a:lnTo>
                  <a:pt x="150818" y="183748"/>
                </a:lnTo>
                <a:lnTo>
                  <a:pt x="174613" y="184176"/>
                </a:lnTo>
                <a:lnTo>
                  <a:pt x="201906" y="183509"/>
                </a:lnTo>
                <a:lnTo>
                  <a:pt x="272069" y="180559"/>
                </a:lnTo>
                <a:lnTo>
                  <a:pt x="301516" y="179869"/>
                </a:lnTo>
                <a:lnTo>
                  <a:pt x="376507" y="179317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Teacher's Pictures\2008-08-17 summer 2008\summer 2008 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SMARTPenAnnotation16"/>
          <p:cNvSpPr/>
          <p:nvPr/>
        </p:nvSpPr>
        <p:spPr bwMode="auto">
          <a:xfrm>
            <a:off x="2428875" y="5057775"/>
            <a:ext cx="2151698" cy="127292"/>
          </a:xfrm>
          <a:custGeom>
            <a:avLst/>
            <a:gdLst/>
            <a:ahLst/>
            <a:cxnLst/>
            <a:rect l="0" t="0" r="0" b="0"/>
            <a:pathLst>
              <a:path w="2151698" h="127292">
                <a:moveTo>
                  <a:pt x="0" y="0"/>
                </a:moveTo>
                <a:lnTo>
                  <a:pt x="92580" y="0"/>
                </a:lnTo>
                <a:lnTo>
                  <a:pt x="122744" y="2540"/>
                </a:lnTo>
                <a:lnTo>
                  <a:pt x="145993" y="5891"/>
                </a:lnTo>
                <a:lnTo>
                  <a:pt x="199521" y="8415"/>
                </a:lnTo>
                <a:lnTo>
                  <a:pt x="358854" y="8563"/>
                </a:lnTo>
                <a:lnTo>
                  <a:pt x="378883" y="6028"/>
                </a:lnTo>
                <a:lnTo>
                  <a:pt x="397944" y="2679"/>
                </a:lnTo>
                <a:lnTo>
                  <a:pt x="454888" y="352"/>
                </a:lnTo>
                <a:lnTo>
                  <a:pt x="479350" y="2696"/>
                </a:lnTo>
                <a:lnTo>
                  <a:pt x="505461" y="5961"/>
                </a:lnTo>
                <a:lnTo>
                  <a:pt x="566835" y="8343"/>
                </a:lnTo>
                <a:lnTo>
                  <a:pt x="712541" y="8563"/>
                </a:lnTo>
                <a:lnTo>
                  <a:pt x="731340" y="11108"/>
                </a:lnTo>
                <a:lnTo>
                  <a:pt x="746044" y="14462"/>
                </a:lnTo>
                <a:lnTo>
                  <a:pt x="816491" y="19528"/>
                </a:lnTo>
                <a:lnTo>
                  <a:pt x="841992" y="22966"/>
                </a:lnTo>
                <a:lnTo>
                  <a:pt x="899761" y="25355"/>
                </a:lnTo>
                <a:lnTo>
                  <a:pt x="919323" y="28096"/>
                </a:lnTo>
                <a:lnTo>
                  <a:pt x="937225" y="31537"/>
                </a:lnTo>
                <a:lnTo>
                  <a:pt x="971222" y="34427"/>
                </a:lnTo>
                <a:lnTo>
                  <a:pt x="979904" y="36286"/>
                </a:lnTo>
                <a:lnTo>
                  <a:pt x="995582" y="39939"/>
                </a:lnTo>
                <a:lnTo>
                  <a:pt x="1039104" y="43558"/>
                </a:lnTo>
                <a:lnTo>
                  <a:pt x="1051104" y="47299"/>
                </a:lnTo>
                <a:lnTo>
                  <a:pt x="1096185" y="50890"/>
                </a:lnTo>
                <a:lnTo>
                  <a:pt x="1142993" y="53813"/>
                </a:lnTo>
                <a:lnTo>
                  <a:pt x="1167760" y="55878"/>
                </a:lnTo>
                <a:lnTo>
                  <a:pt x="1188081" y="58207"/>
                </a:lnTo>
                <a:lnTo>
                  <a:pt x="1205439" y="60712"/>
                </a:lnTo>
                <a:lnTo>
                  <a:pt x="1220821" y="63334"/>
                </a:lnTo>
                <a:lnTo>
                  <a:pt x="1251572" y="67026"/>
                </a:lnTo>
                <a:lnTo>
                  <a:pt x="1301744" y="67889"/>
                </a:lnTo>
                <a:lnTo>
                  <a:pt x="1512229" y="68539"/>
                </a:lnTo>
                <a:lnTo>
                  <a:pt x="1544591" y="71101"/>
                </a:lnTo>
                <a:lnTo>
                  <a:pt x="1575167" y="74463"/>
                </a:lnTo>
                <a:lnTo>
                  <a:pt x="1623668" y="77868"/>
                </a:lnTo>
                <a:lnTo>
                  <a:pt x="1634760" y="81598"/>
                </a:lnTo>
                <a:lnTo>
                  <a:pt x="1695321" y="85182"/>
                </a:lnTo>
                <a:lnTo>
                  <a:pt x="1759471" y="86656"/>
                </a:lnTo>
                <a:lnTo>
                  <a:pt x="1771317" y="90266"/>
                </a:lnTo>
                <a:lnTo>
                  <a:pt x="1788696" y="93103"/>
                </a:lnTo>
                <a:lnTo>
                  <a:pt x="1830057" y="96680"/>
                </a:lnTo>
                <a:lnTo>
                  <a:pt x="1860156" y="100119"/>
                </a:lnTo>
                <a:lnTo>
                  <a:pt x="1919378" y="103581"/>
                </a:lnTo>
                <a:lnTo>
                  <a:pt x="1928747" y="107313"/>
                </a:lnTo>
                <a:lnTo>
                  <a:pt x="1938626" y="109607"/>
                </a:lnTo>
                <a:lnTo>
                  <a:pt x="1997386" y="111411"/>
                </a:lnTo>
                <a:lnTo>
                  <a:pt x="2050272" y="112389"/>
                </a:lnTo>
                <a:lnTo>
                  <a:pt x="2091271" y="117332"/>
                </a:lnTo>
                <a:lnTo>
                  <a:pt x="2115801" y="120172"/>
                </a:lnTo>
                <a:lnTo>
                  <a:pt x="2121099" y="122025"/>
                </a:lnTo>
                <a:lnTo>
                  <a:pt x="2131895" y="127291"/>
                </a:lnTo>
                <a:lnTo>
                  <a:pt x="2133732" y="125818"/>
                </a:lnTo>
                <a:lnTo>
                  <a:pt x="2135911" y="122931"/>
                </a:lnTo>
                <a:lnTo>
                  <a:pt x="2138315" y="119102"/>
                </a:lnTo>
                <a:lnTo>
                  <a:pt x="2140871" y="116548"/>
                </a:lnTo>
                <a:lnTo>
                  <a:pt x="2143527" y="114846"/>
                </a:lnTo>
                <a:lnTo>
                  <a:pt x="2151697" y="111442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SMARTPenAnnotation17"/>
          <p:cNvSpPr/>
          <p:nvPr/>
        </p:nvSpPr>
        <p:spPr bwMode="auto">
          <a:xfrm>
            <a:off x="4580572" y="3103245"/>
            <a:ext cx="178786" cy="2074546"/>
          </a:xfrm>
          <a:custGeom>
            <a:avLst/>
            <a:gdLst/>
            <a:ahLst/>
            <a:cxnLst/>
            <a:rect l="0" t="0" r="0" b="0"/>
            <a:pathLst>
              <a:path w="178786" h="2074546">
                <a:moveTo>
                  <a:pt x="8573" y="2074545"/>
                </a:moveTo>
                <a:lnTo>
                  <a:pt x="4022" y="2015995"/>
                </a:lnTo>
                <a:lnTo>
                  <a:pt x="530" y="1961225"/>
                </a:lnTo>
                <a:lnTo>
                  <a:pt x="31" y="1899465"/>
                </a:lnTo>
                <a:lnTo>
                  <a:pt x="0" y="1759562"/>
                </a:lnTo>
                <a:lnTo>
                  <a:pt x="4551" y="1723195"/>
                </a:lnTo>
                <a:lnTo>
                  <a:pt x="7778" y="1667640"/>
                </a:lnTo>
                <a:lnTo>
                  <a:pt x="8563" y="1229459"/>
                </a:lnTo>
                <a:lnTo>
                  <a:pt x="13121" y="1189149"/>
                </a:lnTo>
                <a:lnTo>
                  <a:pt x="16988" y="1125248"/>
                </a:lnTo>
                <a:lnTo>
                  <a:pt x="18091" y="1063696"/>
                </a:lnTo>
                <a:lnTo>
                  <a:pt x="21693" y="1050286"/>
                </a:lnTo>
                <a:lnTo>
                  <a:pt x="24939" y="1030708"/>
                </a:lnTo>
                <a:lnTo>
                  <a:pt x="33627" y="968315"/>
                </a:lnTo>
                <a:lnTo>
                  <a:pt x="38758" y="922804"/>
                </a:lnTo>
                <a:lnTo>
                  <a:pt x="42943" y="885432"/>
                </a:lnTo>
                <a:lnTo>
                  <a:pt x="54105" y="813107"/>
                </a:lnTo>
                <a:lnTo>
                  <a:pt x="59230" y="749025"/>
                </a:lnTo>
                <a:lnTo>
                  <a:pt x="66691" y="669443"/>
                </a:lnTo>
                <a:lnTo>
                  <a:pt x="70560" y="632058"/>
                </a:lnTo>
                <a:lnTo>
                  <a:pt x="75175" y="607622"/>
                </a:lnTo>
                <a:lnTo>
                  <a:pt x="80401" y="590411"/>
                </a:lnTo>
                <a:lnTo>
                  <a:pt x="84148" y="565462"/>
                </a:lnTo>
                <a:lnTo>
                  <a:pt x="94359" y="489912"/>
                </a:lnTo>
                <a:lnTo>
                  <a:pt x="98149" y="466625"/>
                </a:lnTo>
                <a:lnTo>
                  <a:pt x="101627" y="448244"/>
                </a:lnTo>
                <a:lnTo>
                  <a:pt x="107081" y="417342"/>
                </a:lnTo>
                <a:lnTo>
                  <a:pt x="111102" y="371624"/>
                </a:lnTo>
                <a:lnTo>
                  <a:pt x="115419" y="352174"/>
                </a:lnTo>
                <a:lnTo>
                  <a:pt x="122376" y="287165"/>
                </a:lnTo>
                <a:lnTo>
                  <a:pt x="126779" y="264788"/>
                </a:lnTo>
                <a:lnTo>
                  <a:pt x="131912" y="235794"/>
                </a:lnTo>
                <a:lnTo>
                  <a:pt x="136699" y="191896"/>
                </a:lnTo>
                <a:lnTo>
                  <a:pt x="142035" y="170059"/>
                </a:lnTo>
                <a:lnTo>
                  <a:pt x="146125" y="156235"/>
                </a:lnTo>
                <a:lnTo>
                  <a:pt x="149804" y="142257"/>
                </a:lnTo>
                <a:lnTo>
                  <a:pt x="156433" y="114025"/>
                </a:lnTo>
                <a:lnTo>
                  <a:pt x="159533" y="102686"/>
                </a:lnTo>
                <a:lnTo>
                  <a:pt x="162553" y="93223"/>
                </a:lnTo>
                <a:lnTo>
                  <a:pt x="167496" y="77627"/>
                </a:lnTo>
                <a:lnTo>
                  <a:pt x="172055" y="47141"/>
                </a:lnTo>
                <a:lnTo>
                  <a:pt x="177238" y="38521"/>
                </a:lnTo>
                <a:lnTo>
                  <a:pt x="178785" y="36170"/>
                </a:lnTo>
                <a:lnTo>
                  <a:pt x="178245" y="34591"/>
                </a:lnTo>
                <a:lnTo>
                  <a:pt x="173887" y="27817"/>
                </a:lnTo>
                <a:lnTo>
                  <a:pt x="172533" y="22523"/>
                </a:lnTo>
                <a:lnTo>
                  <a:pt x="171450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SMARTPenAnnotation18"/>
          <p:cNvSpPr/>
          <p:nvPr/>
        </p:nvSpPr>
        <p:spPr bwMode="auto">
          <a:xfrm>
            <a:off x="2754629" y="2983230"/>
            <a:ext cx="2048829" cy="85726"/>
          </a:xfrm>
          <a:custGeom>
            <a:avLst/>
            <a:gdLst/>
            <a:ahLst/>
            <a:cxnLst/>
            <a:rect l="0" t="0" r="0" b="0"/>
            <a:pathLst>
              <a:path w="2048829" h="85726">
                <a:moveTo>
                  <a:pt x="0" y="0"/>
                </a:moveTo>
                <a:lnTo>
                  <a:pt x="71503" y="0"/>
                </a:lnTo>
                <a:lnTo>
                  <a:pt x="94645" y="2540"/>
                </a:lnTo>
                <a:lnTo>
                  <a:pt x="108817" y="4551"/>
                </a:lnTo>
                <a:lnTo>
                  <a:pt x="129643" y="6785"/>
                </a:lnTo>
                <a:lnTo>
                  <a:pt x="187782" y="8337"/>
                </a:lnTo>
                <a:lnTo>
                  <a:pt x="339806" y="8541"/>
                </a:lnTo>
                <a:lnTo>
                  <a:pt x="370735" y="6018"/>
                </a:lnTo>
                <a:lnTo>
                  <a:pt x="384317" y="4012"/>
                </a:lnTo>
                <a:lnTo>
                  <a:pt x="407028" y="1783"/>
                </a:lnTo>
                <a:lnTo>
                  <a:pt x="463819" y="3068"/>
                </a:lnTo>
                <a:lnTo>
                  <a:pt x="518562" y="6126"/>
                </a:lnTo>
                <a:lnTo>
                  <a:pt x="552417" y="7485"/>
                </a:lnTo>
                <a:lnTo>
                  <a:pt x="687660" y="8250"/>
                </a:lnTo>
                <a:lnTo>
                  <a:pt x="817120" y="5889"/>
                </a:lnTo>
                <a:lnTo>
                  <a:pt x="1000560" y="1163"/>
                </a:lnTo>
                <a:lnTo>
                  <a:pt x="1048260" y="3057"/>
                </a:lnTo>
                <a:lnTo>
                  <a:pt x="1070316" y="4895"/>
                </a:lnTo>
                <a:lnTo>
                  <a:pt x="1133212" y="7483"/>
                </a:lnTo>
                <a:lnTo>
                  <a:pt x="1180423" y="8249"/>
                </a:lnTo>
                <a:lnTo>
                  <a:pt x="1231705" y="10969"/>
                </a:lnTo>
                <a:lnTo>
                  <a:pt x="1289422" y="14400"/>
                </a:lnTo>
                <a:lnTo>
                  <a:pt x="1342383" y="16331"/>
                </a:lnTo>
                <a:lnTo>
                  <a:pt x="1396521" y="16984"/>
                </a:lnTo>
                <a:lnTo>
                  <a:pt x="1448517" y="19637"/>
                </a:lnTo>
                <a:lnTo>
                  <a:pt x="1465740" y="21664"/>
                </a:lnTo>
                <a:lnTo>
                  <a:pt x="1502658" y="23916"/>
                </a:lnTo>
                <a:lnTo>
                  <a:pt x="1521837" y="24516"/>
                </a:lnTo>
                <a:lnTo>
                  <a:pt x="1545101" y="26821"/>
                </a:lnTo>
                <a:lnTo>
                  <a:pt x="1571087" y="30263"/>
                </a:lnTo>
                <a:lnTo>
                  <a:pt x="1598889" y="34463"/>
                </a:lnTo>
                <a:lnTo>
                  <a:pt x="1621234" y="37262"/>
                </a:lnTo>
                <a:lnTo>
                  <a:pt x="1639940" y="39129"/>
                </a:lnTo>
                <a:lnTo>
                  <a:pt x="1656221" y="40373"/>
                </a:lnTo>
                <a:lnTo>
                  <a:pt x="1694631" y="44296"/>
                </a:lnTo>
                <a:lnTo>
                  <a:pt x="1715542" y="46676"/>
                </a:lnTo>
                <a:lnTo>
                  <a:pt x="1746396" y="49319"/>
                </a:lnTo>
                <a:lnTo>
                  <a:pt x="1792531" y="50808"/>
                </a:lnTo>
                <a:lnTo>
                  <a:pt x="1853633" y="51311"/>
                </a:lnTo>
                <a:lnTo>
                  <a:pt x="1879525" y="53920"/>
                </a:lnTo>
                <a:lnTo>
                  <a:pt x="1893096" y="55949"/>
                </a:lnTo>
                <a:lnTo>
                  <a:pt x="1904050" y="58254"/>
                </a:lnTo>
                <a:lnTo>
                  <a:pt x="1913257" y="60744"/>
                </a:lnTo>
                <a:lnTo>
                  <a:pt x="1921299" y="63355"/>
                </a:lnTo>
                <a:lnTo>
                  <a:pt x="1929519" y="65097"/>
                </a:lnTo>
                <a:lnTo>
                  <a:pt x="1953787" y="67548"/>
                </a:lnTo>
                <a:lnTo>
                  <a:pt x="1974419" y="69226"/>
                </a:lnTo>
                <a:lnTo>
                  <a:pt x="1982077" y="70916"/>
                </a:lnTo>
                <a:lnTo>
                  <a:pt x="1990039" y="72995"/>
                </a:lnTo>
                <a:lnTo>
                  <a:pt x="2003967" y="75304"/>
                </a:lnTo>
                <a:lnTo>
                  <a:pt x="2023880" y="76787"/>
                </a:lnTo>
                <a:lnTo>
                  <a:pt x="2027433" y="77861"/>
                </a:lnTo>
                <a:lnTo>
                  <a:pt x="2030755" y="79530"/>
                </a:lnTo>
                <a:lnTo>
                  <a:pt x="2033922" y="81595"/>
                </a:lnTo>
                <a:lnTo>
                  <a:pt x="2039981" y="83889"/>
                </a:lnTo>
                <a:lnTo>
                  <a:pt x="2048828" y="85725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SMARTPenAnnotation19"/>
          <p:cNvSpPr/>
          <p:nvPr/>
        </p:nvSpPr>
        <p:spPr bwMode="auto">
          <a:xfrm>
            <a:off x="2463165" y="3026092"/>
            <a:ext cx="120015" cy="2005966"/>
          </a:xfrm>
          <a:custGeom>
            <a:avLst/>
            <a:gdLst/>
            <a:ahLst/>
            <a:cxnLst/>
            <a:rect l="0" t="0" r="0" b="0"/>
            <a:pathLst>
              <a:path w="120015" h="2005966">
                <a:moveTo>
                  <a:pt x="8572" y="2005965"/>
                </a:moveTo>
                <a:lnTo>
                  <a:pt x="13123" y="1992312"/>
                </a:lnTo>
                <a:lnTo>
                  <a:pt x="15953" y="1979272"/>
                </a:lnTo>
                <a:lnTo>
                  <a:pt x="16791" y="1964825"/>
                </a:lnTo>
                <a:lnTo>
                  <a:pt x="17862" y="1960440"/>
                </a:lnTo>
                <a:lnTo>
                  <a:pt x="21591" y="1953030"/>
                </a:lnTo>
                <a:lnTo>
                  <a:pt x="22014" y="1948767"/>
                </a:lnTo>
                <a:lnTo>
                  <a:pt x="19963" y="1932714"/>
                </a:lnTo>
                <a:lnTo>
                  <a:pt x="23589" y="1911236"/>
                </a:lnTo>
                <a:lnTo>
                  <a:pt x="25634" y="1849533"/>
                </a:lnTo>
                <a:lnTo>
                  <a:pt x="28220" y="1828807"/>
                </a:lnTo>
                <a:lnTo>
                  <a:pt x="31592" y="1810070"/>
                </a:lnTo>
                <a:lnTo>
                  <a:pt x="33757" y="1749359"/>
                </a:lnTo>
                <a:lnTo>
                  <a:pt x="34287" y="1499716"/>
                </a:lnTo>
                <a:lnTo>
                  <a:pt x="31748" y="1465370"/>
                </a:lnTo>
                <a:lnTo>
                  <a:pt x="28397" y="1429468"/>
                </a:lnTo>
                <a:lnTo>
                  <a:pt x="26070" y="1369025"/>
                </a:lnTo>
                <a:lnTo>
                  <a:pt x="25717" y="1176095"/>
                </a:lnTo>
                <a:lnTo>
                  <a:pt x="23177" y="1145327"/>
                </a:lnTo>
                <a:lnTo>
                  <a:pt x="19826" y="1111014"/>
                </a:lnTo>
                <a:lnTo>
                  <a:pt x="16986" y="1074679"/>
                </a:lnTo>
                <a:lnTo>
                  <a:pt x="15134" y="1063163"/>
                </a:lnTo>
                <a:lnTo>
                  <a:pt x="11488" y="1037349"/>
                </a:lnTo>
                <a:lnTo>
                  <a:pt x="9148" y="976610"/>
                </a:lnTo>
                <a:lnTo>
                  <a:pt x="7695" y="914314"/>
                </a:lnTo>
                <a:lnTo>
                  <a:pt x="2703" y="851404"/>
                </a:lnTo>
                <a:lnTo>
                  <a:pt x="801" y="800273"/>
                </a:lnTo>
                <a:lnTo>
                  <a:pt x="0" y="498208"/>
                </a:lnTo>
                <a:lnTo>
                  <a:pt x="2540" y="475743"/>
                </a:lnTo>
                <a:lnTo>
                  <a:pt x="5891" y="457186"/>
                </a:lnTo>
                <a:lnTo>
                  <a:pt x="8415" y="397409"/>
                </a:lnTo>
                <a:lnTo>
                  <a:pt x="10407" y="365221"/>
                </a:lnTo>
                <a:lnTo>
                  <a:pt x="13605" y="340636"/>
                </a:lnTo>
                <a:lnTo>
                  <a:pt x="17643" y="312815"/>
                </a:lnTo>
                <a:lnTo>
                  <a:pt x="21287" y="292364"/>
                </a:lnTo>
                <a:lnTo>
                  <a:pt x="24668" y="276824"/>
                </a:lnTo>
                <a:lnTo>
                  <a:pt x="27875" y="264559"/>
                </a:lnTo>
                <a:lnTo>
                  <a:pt x="31439" y="245852"/>
                </a:lnTo>
                <a:lnTo>
                  <a:pt x="33975" y="231188"/>
                </a:lnTo>
                <a:lnTo>
                  <a:pt x="35985" y="224610"/>
                </a:lnTo>
                <a:lnTo>
                  <a:pt x="40758" y="211269"/>
                </a:lnTo>
                <a:lnTo>
                  <a:pt x="46054" y="195815"/>
                </a:lnTo>
                <a:lnTo>
                  <a:pt x="49043" y="181961"/>
                </a:lnTo>
                <a:lnTo>
                  <a:pt x="52072" y="151703"/>
                </a:lnTo>
                <a:lnTo>
                  <a:pt x="53765" y="145903"/>
                </a:lnTo>
                <a:lnTo>
                  <a:pt x="55845" y="140131"/>
                </a:lnTo>
                <a:lnTo>
                  <a:pt x="58185" y="135331"/>
                </a:lnTo>
                <a:lnTo>
                  <a:pt x="60697" y="131178"/>
                </a:lnTo>
                <a:lnTo>
                  <a:pt x="63325" y="127457"/>
                </a:lnTo>
                <a:lnTo>
                  <a:pt x="66029" y="123071"/>
                </a:lnTo>
                <a:lnTo>
                  <a:pt x="68784" y="118243"/>
                </a:lnTo>
                <a:lnTo>
                  <a:pt x="71573" y="113118"/>
                </a:lnTo>
                <a:lnTo>
                  <a:pt x="74673" y="104885"/>
                </a:lnTo>
                <a:lnTo>
                  <a:pt x="77003" y="97098"/>
                </a:lnTo>
                <a:lnTo>
                  <a:pt x="78957" y="92355"/>
                </a:lnTo>
                <a:lnTo>
                  <a:pt x="81213" y="87287"/>
                </a:lnTo>
                <a:lnTo>
                  <a:pt x="86260" y="76577"/>
                </a:lnTo>
                <a:lnTo>
                  <a:pt x="88939" y="71054"/>
                </a:lnTo>
                <a:lnTo>
                  <a:pt x="91916" y="62377"/>
                </a:lnTo>
                <a:lnTo>
                  <a:pt x="94936" y="45080"/>
                </a:lnTo>
                <a:lnTo>
                  <a:pt x="96628" y="40531"/>
                </a:lnTo>
                <a:lnTo>
                  <a:pt x="98709" y="35593"/>
                </a:lnTo>
                <a:lnTo>
                  <a:pt x="101048" y="31349"/>
                </a:lnTo>
                <a:lnTo>
                  <a:pt x="103560" y="27567"/>
                </a:lnTo>
                <a:lnTo>
                  <a:pt x="106188" y="24093"/>
                </a:lnTo>
                <a:lnTo>
                  <a:pt x="108891" y="20824"/>
                </a:lnTo>
                <a:lnTo>
                  <a:pt x="111647" y="17693"/>
                </a:lnTo>
                <a:lnTo>
                  <a:pt x="114436" y="14653"/>
                </a:lnTo>
                <a:lnTo>
                  <a:pt x="116295" y="11674"/>
                </a:lnTo>
                <a:lnTo>
                  <a:pt x="120014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SMARTPenAnnotation20"/>
          <p:cNvSpPr/>
          <p:nvPr/>
        </p:nvSpPr>
        <p:spPr bwMode="auto">
          <a:xfrm>
            <a:off x="2668904" y="3120389"/>
            <a:ext cx="368619" cy="205741"/>
          </a:xfrm>
          <a:custGeom>
            <a:avLst/>
            <a:gdLst/>
            <a:ahLst/>
            <a:cxnLst/>
            <a:rect l="0" t="0" r="0" b="0"/>
            <a:pathLst>
              <a:path w="368619" h="205741">
                <a:moveTo>
                  <a:pt x="0" y="205740"/>
                </a:moveTo>
                <a:lnTo>
                  <a:pt x="13653" y="192088"/>
                </a:lnTo>
                <a:lnTo>
                  <a:pt x="18627" y="188066"/>
                </a:lnTo>
                <a:lnTo>
                  <a:pt x="26694" y="183598"/>
                </a:lnTo>
                <a:lnTo>
                  <a:pt x="32084" y="180501"/>
                </a:lnTo>
                <a:lnTo>
                  <a:pt x="38534" y="176532"/>
                </a:lnTo>
                <a:lnTo>
                  <a:pt x="61265" y="161843"/>
                </a:lnTo>
                <a:lnTo>
                  <a:pt x="69419" y="156474"/>
                </a:lnTo>
                <a:lnTo>
                  <a:pt x="78664" y="150988"/>
                </a:lnTo>
                <a:lnTo>
                  <a:pt x="88638" y="145427"/>
                </a:lnTo>
                <a:lnTo>
                  <a:pt x="99097" y="139814"/>
                </a:lnTo>
                <a:lnTo>
                  <a:pt x="108927" y="134167"/>
                </a:lnTo>
                <a:lnTo>
                  <a:pt x="118339" y="128497"/>
                </a:lnTo>
                <a:lnTo>
                  <a:pt x="127470" y="122813"/>
                </a:lnTo>
                <a:lnTo>
                  <a:pt x="138320" y="117118"/>
                </a:lnTo>
                <a:lnTo>
                  <a:pt x="150316" y="111416"/>
                </a:lnTo>
                <a:lnTo>
                  <a:pt x="163076" y="105710"/>
                </a:lnTo>
                <a:lnTo>
                  <a:pt x="174440" y="100001"/>
                </a:lnTo>
                <a:lnTo>
                  <a:pt x="184873" y="94290"/>
                </a:lnTo>
                <a:lnTo>
                  <a:pt x="194687" y="88578"/>
                </a:lnTo>
                <a:lnTo>
                  <a:pt x="205039" y="82865"/>
                </a:lnTo>
                <a:lnTo>
                  <a:pt x="226701" y="71437"/>
                </a:lnTo>
                <a:lnTo>
                  <a:pt x="260317" y="54293"/>
                </a:lnTo>
                <a:lnTo>
                  <a:pt x="270700" y="49530"/>
                </a:lnTo>
                <a:lnTo>
                  <a:pt x="280479" y="45403"/>
                </a:lnTo>
                <a:lnTo>
                  <a:pt x="289856" y="41699"/>
                </a:lnTo>
                <a:lnTo>
                  <a:pt x="302775" y="35419"/>
                </a:lnTo>
                <a:lnTo>
                  <a:pt x="318055" y="27423"/>
                </a:lnTo>
                <a:lnTo>
                  <a:pt x="368618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SMARTPenAnnotation21"/>
          <p:cNvSpPr/>
          <p:nvPr/>
        </p:nvSpPr>
        <p:spPr bwMode="auto">
          <a:xfrm>
            <a:off x="2600325" y="3231832"/>
            <a:ext cx="985838" cy="728664"/>
          </a:xfrm>
          <a:custGeom>
            <a:avLst/>
            <a:gdLst/>
            <a:ahLst/>
            <a:cxnLst/>
            <a:rect l="0" t="0" r="0" b="0"/>
            <a:pathLst>
              <a:path w="985838" h="728664">
                <a:moveTo>
                  <a:pt x="0" y="728663"/>
                </a:moveTo>
                <a:lnTo>
                  <a:pt x="6843" y="715927"/>
                </a:lnTo>
                <a:lnTo>
                  <a:pt x="26052" y="694832"/>
                </a:lnTo>
                <a:lnTo>
                  <a:pt x="167038" y="553083"/>
                </a:lnTo>
                <a:lnTo>
                  <a:pt x="189174" y="533470"/>
                </a:lnTo>
                <a:lnTo>
                  <a:pt x="211712" y="514275"/>
                </a:lnTo>
                <a:lnTo>
                  <a:pt x="234429" y="493044"/>
                </a:lnTo>
                <a:lnTo>
                  <a:pt x="251536" y="479191"/>
                </a:lnTo>
                <a:lnTo>
                  <a:pt x="272465" y="463288"/>
                </a:lnTo>
                <a:lnTo>
                  <a:pt x="316358" y="430696"/>
                </a:lnTo>
                <a:lnTo>
                  <a:pt x="367844" y="390927"/>
                </a:lnTo>
                <a:lnTo>
                  <a:pt x="398436" y="366785"/>
                </a:lnTo>
                <a:lnTo>
                  <a:pt x="419929" y="352156"/>
                </a:lnTo>
                <a:lnTo>
                  <a:pt x="445687" y="335736"/>
                </a:lnTo>
                <a:lnTo>
                  <a:pt x="499073" y="302568"/>
                </a:lnTo>
                <a:lnTo>
                  <a:pt x="541850" y="275127"/>
                </a:lnTo>
                <a:lnTo>
                  <a:pt x="560305" y="262476"/>
                </a:lnTo>
                <a:lnTo>
                  <a:pt x="577372" y="250231"/>
                </a:lnTo>
                <a:lnTo>
                  <a:pt x="593512" y="238259"/>
                </a:lnTo>
                <a:lnTo>
                  <a:pt x="609987" y="227419"/>
                </a:lnTo>
                <a:lnTo>
                  <a:pt x="626685" y="217335"/>
                </a:lnTo>
                <a:lnTo>
                  <a:pt x="643533" y="207755"/>
                </a:lnTo>
                <a:lnTo>
                  <a:pt x="659527" y="197559"/>
                </a:lnTo>
                <a:lnTo>
                  <a:pt x="689998" y="176069"/>
                </a:lnTo>
                <a:lnTo>
                  <a:pt x="705743" y="165957"/>
                </a:lnTo>
                <a:lnTo>
                  <a:pt x="721955" y="156358"/>
                </a:lnTo>
                <a:lnTo>
                  <a:pt x="754256" y="138073"/>
                </a:lnTo>
                <a:lnTo>
                  <a:pt x="828282" y="94418"/>
                </a:lnTo>
                <a:lnTo>
                  <a:pt x="901516" y="49201"/>
                </a:lnTo>
                <a:lnTo>
                  <a:pt x="927406" y="32662"/>
                </a:lnTo>
                <a:lnTo>
                  <a:pt x="950977" y="18962"/>
                </a:lnTo>
                <a:lnTo>
                  <a:pt x="985837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SMARTPenAnnotation22"/>
          <p:cNvSpPr/>
          <p:nvPr/>
        </p:nvSpPr>
        <p:spPr bwMode="auto">
          <a:xfrm>
            <a:off x="2754629" y="3188970"/>
            <a:ext cx="1483044" cy="1354456"/>
          </a:xfrm>
          <a:custGeom>
            <a:avLst/>
            <a:gdLst/>
            <a:ahLst/>
            <a:cxnLst/>
            <a:rect l="0" t="0" r="0" b="0"/>
            <a:pathLst>
              <a:path w="1483044" h="1354456">
                <a:moveTo>
                  <a:pt x="0" y="1354455"/>
                </a:moveTo>
                <a:lnTo>
                  <a:pt x="12736" y="1340767"/>
                </a:lnTo>
                <a:lnTo>
                  <a:pt x="37473" y="1309602"/>
                </a:lnTo>
                <a:lnTo>
                  <a:pt x="81454" y="1267363"/>
                </a:lnTo>
                <a:lnTo>
                  <a:pt x="117797" y="1224404"/>
                </a:lnTo>
                <a:lnTo>
                  <a:pt x="167590" y="1169734"/>
                </a:lnTo>
                <a:lnTo>
                  <a:pt x="201633" y="1129119"/>
                </a:lnTo>
                <a:lnTo>
                  <a:pt x="232146" y="1091579"/>
                </a:lnTo>
                <a:lnTo>
                  <a:pt x="257164" y="1064583"/>
                </a:lnTo>
                <a:lnTo>
                  <a:pt x="274313" y="1045002"/>
                </a:lnTo>
                <a:lnTo>
                  <a:pt x="369816" y="931175"/>
                </a:lnTo>
                <a:lnTo>
                  <a:pt x="403441" y="893915"/>
                </a:lnTo>
                <a:lnTo>
                  <a:pt x="444102" y="852591"/>
                </a:lnTo>
                <a:lnTo>
                  <a:pt x="503449" y="796124"/>
                </a:lnTo>
                <a:lnTo>
                  <a:pt x="529943" y="769827"/>
                </a:lnTo>
                <a:lnTo>
                  <a:pt x="553321" y="745628"/>
                </a:lnTo>
                <a:lnTo>
                  <a:pt x="574621" y="722827"/>
                </a:lnTo>
                <a:lnTo>
                  <a:pt x="616067" y="682254"/>
                </a:lnTo>
                <a:lnTo>
                  <a:pt x="656713" y="645171"/>
                </a:lnTo>
                <a:lnTo>
                  <a:pt x="697003" y="609640"/>
                </a:lnTo>
                <a:lnTo>
                  <a:pt x="737134" y="572258"/>
                </a:lnTo>
                <a:lnTo>
                  <a:pt x="778148" y="534372"/>
                </a:lnTo>
                <a:lnTo>
                  <a:pt x="821776" y="498483"/>
                </a:lnTo>
                <a:lnTo>
                  <a:pt x="1125987" y="253882"/>
                </a:lnTo>
                <a:lnTo>
                  <a:pt x="1191935" y="198732"/>
                </a:lnTo>
                <a:lnTo>
                  <a:pt x="1233329" y="168652"/>
                </a:lnTo>
                <a:lnTo>
                  <a:pt x="1336985" y="100095"/>
                </a:lnTo>
                <a:lnTo>
                  <a:pt x="1380663" y="67664"/>
                </a:lnTo>
                <a:lnTo>
                  <a:pt x="1426673" y="33066"/>
                </a:lnTo>
                <a:lnTo>
                  <a:pt x="1483043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SMARTPenAnnotation23"/>
          <p:cNvSpPr/>
          <p:nvPr/>
        </p:nvSpPr>
        <p:spPr bwMode="auto">
          <a:xfrm>
            <a:off x="3191827" y="3797617"/>
            <a:ext cx="1054419" cy="994411"/>
          </a:xfrm>
          <a:custGeom>
            <a:avLst/>
            <a:gdLst/>
            <a:ahLst/>
            <a:cxnLst/>
            <a:rect l="0" t="0" r="0" b="0"/>
            <a:pathLst>
              <a:path w="1054419" h="994411">
                <a:moveTo>
                  <a:pt x="0" y="994410"/>
                </a:moveTo>
                <a:lnTo>
                  <a:pt x="11932" y="970547"/>
                </a:lnTo>
                <a:lnTo>
                  <a:pt x="33804" y="945006"/>
                </a:lnTo>
                <a:lnTo>
                  <a:pt x="59863" y="922410"/>
                </a:lnTo>
                <a:lnTo>
                  <a:pt x="74199" y="907358"/>
                </a:lnTo>
                <a:lnTo>
                  <a:pt x="92329" y="886845"/>
                </a:lnTo>
                <a:lnTo>
                  <a:pt x="112987" y="862693"/>
                </a:lnTo>
                <a:lnTo>
                  <a:pt x="130570" y="842781"/>
                </a:lnTo>
                <a:lnTo>
                  <a:pt x="298044" y="658898"/>
                </a:lnTo>
                <a:lnTo>
                  <a:pt x="328236" y="627861"/>
                </a:lnTo>
                <a:lnTo>
                  <a:pt x="508798" y="451796"/>
                </a:lnTo>
                <a:lnTo>
                  <a:pt x="595068" y="369391"/>
                </a:lnTo>
                <a:lnTo>
                  <a:pt x="693735" y="280696"/>
                </a:lnTo>
                <a:lnTo>
                  <a:pt x="745382" y="235708"/>
                </a:lnTo>
                <a:lnTo>
                  <a:pt x="786481" y="200954"/>
                </a:lnTo>
                <a:lnTo>
                  <a:pt x="820549" y="173022"/>
                </a:lnTo>
                <a:lnTo>
                  <a:pt x="849927" y="149638"/>
                </a:lnTo>
                <a:lnTo>
                  <a:pt x="910510" y="103336"/>
                </a:lnTo>
                <a:lnTo>
                  <a:pt x="1054418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MARTPenAnnotation24"/>
          <p:cNvSpPr/>
          <p:nvPr/>
        </p:nvSpPr>
        <p:spPr bwMode="auto">
          <a:xfrm>
            <a:off x="3714750" y="4397692"/>
            <a:ext cx="514351" cy="548641"/>
          </a:xfrm>
          <a:custGeom>
            <a:avLst/>
            <a:gdLst/>
            <a:ahLst/>
            <a:cxnLst/>
            <a:rect l="0" t="0" r="0" b="0"/>
            <a:pathLst>
              <a:path w="514351" h="548641">
                <a:moveTo>
                  <a:pt x="0" y="548640"/>
                </a:moveTo>
                <a:lnTo>
                  <a:pt x="4550" y="539539"/>
                </a:lnTo>
                <a:lnTo>
                  <a:pt x="32184" y="499510"/>
                </a:lnTo>
                <a:lnTo>
                  <a:pt x="95680" y="410666"/>
                </a:lnTo>
                <a:lnTo>
                  <a:pt x="110459" y="391887"/>
                </a:lnTo>
                <a:lnTo>
                  <a:pt x="144660" y="350702"/>
                </a:lnTo>
                <a:lnTo>
                  <a:pt x="164067" y="329052"/>
                </a:lnTo>
                <a:lnTo>
                  <a:pt x="223026" y="265984"/>
                </a:lnTo>
                <a:lnTo>
                  <a:pt x="237266" y="249712"/>
                </a:lnTo>
                <a:lnTo>
                  <a:pt x="249617" y="235055"/>
                </a:lnTo>
                <a:lnTo>
                  <a:pt x="262614" y="221474"/>
                </a:lnTo>
                <a:lnTo>
                  <a:pt x="276041" y="208609"/>
                </a:lnTo>
                <a:lnTo>
                  <a:pt x="368596" y="125402"/>
                </a:lnTo>
                <a:lnTo>
                  <a:pt x="399406" y="96374"/>
                </a:lnTo>
                <a:lnTo>
                  <a:pt x="416765" y="81395"/>
                </a:lnTo>
                <a:lnTo>
                  <a:pt x="435959" y="65693"/>
                </a:lnTo>
                <a:lnTo>
                  <a:pt x="456374" y="49511"/>
                </a:lnTo>
                <a:lnTo>
                  <a:pt x="471889" y="36817"/>
                </a:lnTo>
                <a:lnTo>
                  <a:pt x="484137" y="26449"/>
                </a:lnTo>
                <a:lnTo>
                  <a:pt x="514350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MARTPenAnnotation25"/>
          <p:cNvSpPr/>
          <p:nvPr/>
        </p:nvSpPr>
        <p:spPr bwMode="auto">
          <a:xfrm>
            <a:off x="4109084" y="4817745"/>
            <a:ext cx="128589" cy="167817"/>
          </a:xfrm>
          <a:custGeom>
            <a:avLst/>
            <a:gdLst/>
            <a:ahLst/>
            <a:cxnLst/>
            <a:rect l="0" t="0" r="0" b="0"/>
            <a:pathLst>
              <a:path w="128589" h="167817">
                <a:moveTo>
                  <a:pt x="0" y="162877"/>
                </a:moveTo>
                <a:lnTo>
                  <a:pt x="0" y="167428"/>
                </a:lnTo>
                <a:lnTo>
                  <a:pt x="953" y="167816"/>
                </a:lnTo>
                <a:lnTo>
                  <a:pt x="2541" y="167122"/>
                </a:lnTo>
                <a:lnTo>
                  <a:pt x="4552" y="165707"/>
                </a:lnTo>
                <a:lnTo>
                  <a:pt x="7797" y="162859"/>
                </a:lnTo>
                <a:lnTo>
                  <a:pt x="11866" y="159055"/>
                </a:lnTo>
                <a:lnTo>
                  <a:pt x="16483" y="154614"/>
                </a:lnTo>
                <a:lnTo>
                  <a:pt x="21466" y="148796"/>
                </a:lnTo>
                <a:lnTo>
                  <a:pt x="26694" y="142060"/>
                </a:lnTo>
                <a:lnTo>
                  <a:pt x="32084" y="134712"/>
                </a:lnTo>
                <a:lnTo>
                  <a:pt x="36629" y="126955"/>
                </a:lnTo>
                <a:lnTo>
                  <a:pt x="40612" y="118927"/>
                </a:lnTo>
                <a:lnTo>
                  <a:pt x="44220" y="110717"/>
                </a:lnTo>
                <a:lnTo>
                  <a:pt x="49483" y="102386"/>
                </a:lnTo>
                <a:lnTo>
                  <a:pt x="55848" y="93975"/>
                </a:lnTo>
                <a:lnTo>
                  <a:pt x="95699" y="46291"/>
                </a:lnTo>
                <a:lnTo>
                  <a:pt x="104757" y="34670"/>
                </a:lnTo>
                <a:lnTo>
                  <a:pt x="111748" y="25019"/>
                </a:lnTo>
                <a:lnTo>
                  <a:pt x="128588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Teacher's Pictures\2008-08-17 summer 2008\summer 2008 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SMARTPenAnnotation7"/>
          <p:cNvSpPr/>
          <p:nvPr/>
        </p:nvSpPr>
        <p:spPr bwMode="auto">
          <a:xfrm>
            <a:off x="4281005" y="2580325"/>
            <a:ext cx="676754" cy="394332"/>
          </a:xfrm>
          <a:custGeom>
            <a:avLst/>
            <a:gdLst/>
            <a:ahLst/>
            <a:cxnLst/>
            <a:rect l="0" t="0" r="0" b="0"/>
            <a:pathLst>
              <a:path w="676754" h="394332">
                <a:moveTo>
                  <a:pt x="608177" y="68577"/>
                </a:moveTo>
                <a:lnTo>
                  <a:pt x="579236" y="39636"/>
                </a:lnTo>
                <a:lnTo>
                  <a:pt x="576500" y="37853"/>
                </a:lnTo>
                <a:lnTo>
                  <a:pt x="568100" y="34391"/>
                </a:lnTo>
                <a:lnTo>
                  <a:pt x="559578" y="28709"/>
                </a:lnTo>
                <a:lnTo>
                  <a:pt x="551020" y="25649"/>
                </a:lnTo>
                <a:lnTo>
                  <a:pt x="545309" y="21558"/>
                </a:lnTo>
                <a:lnTo>
                  <a:pt x="541500" y="20086"/>
                </a:lnTo>
                <a:lnTo>
                  <a:pt x="527990" y="17062"/>
                </a:lnTo>
                <a:lnTo>
                  <a:pt x="517531" y="11509"/>
                </a:lnTo>
                <a:lnTo>
                  <a:pt x="498003" y="4406"/>
                </a:lnTo>
                <a:lnTo>
                  <a:pt x="487456" y="1957"/>
                </a:lnTo>
                <a:lnTo>
                  <a:pt x="473561" y="868"/>
                </a:lnTo>
                <a:lnTo>
                  <a:pt x="451510" y="384"/>
                </a:lnTo>
                <a:lnTo>
                  <a:pt x="345444" y="0"/>
                </a:lnTo>
                <a:lnTo>
                  <a:pt x="332057" y="1904"/>
                </a:lnTo>
                <a:lnTo>
                  <a:pt x="275327" y="11780"/>
                </a:lnTo>
                <a:lnTo>
                  <a:pt x="262452" y="13568"/>
                </a:lnTo>
                <a:lnTo>
                  <a:pt x="251964" y="14759"/>
                </a:lnTo>
                <a:lnTo>
                  <a:pt x="225070" y="18623"/>
                </a:lnTo>
                <a:lnTo>
                  <a:pt x="209898" y="20987"/>
                </a:lnTo>
                <a:lnTo>
                  <a:pt x="197877" y="23515"/>
                </a:lnTo>
                <a:lnTo>
                  <a:pt x="172811" y="30672"/>
                </a:lnTo>
                <a:lnTo>
                  <a:pt x="157023" y="34169"/>
                </a:lnTo>
                <a:lnTo>
                  <a:pt x="136999" y="40814"/>
                </a:lnTo>
                <a:lnTo>
                  <a:pt x="124187" y="48815"/>
                </a:lnTo>
                <a:lnTo>
                  <a:pt x="111501" y="59123"/>
                </a:lnTo>
                <a:lnTo>
                  <a:pt x="94697" y="71996"/>
                </a:lnTo>
                <a:lnTo>
                  <a:pt x="82149" y="79621"/>
                </a:lnTo>
                <a:lnTo>
                  <a:pt x="61781" y="89068"/>
                </a:lnTo>
                <a:lnTo>
                  <a:pt x="49619" y="97297"/>
                </a:lnTo>
                <a:lnTo>
                  <a:pt x="43064" y="105471"/>
                </a:lnTo>
                <a:lnTo>
                  <a:pt x="36976" y="115455"/>
                </a:lnTo>
                <a:lnTo>
                  <a:pt x="31094" y="126241"/>
                </a:lnTo>
                <a:lnTo>
                  <a:pt x="22429" y="138474"/>
                </a:lnTo>
                <a:lnTo>
                  <a:pt x="19232" y="145045"/>
                </a:lnTo>
                <a:lnTo>
                  <a:pt x="16859" y="153045"/>
                </a:lnTo>
                <a:lnTo>
                  <a:pt x="12629" y="166126"/>
                </a:lnTo>
                <a:lnTo>
                  <a:pt x="10168" y="172662"/>
                </a:lnTo>
                <a:lnTo>
                  <a:pt x="7574" y="178925"/>
                </a:lnTo>
                <a:lnTo>
                  <a:pt x="3105" y="190010"/>
                </a:lnTo>
                <a:lnTo>
                  <a:pt x="1118" y="198112"/>
                </a:lnTo>
                <a:lnTo>
                  <a:pt x="236" y="207428"/>
                </a:lnTo>
                <a:lnTo>
                  <a:pt x="0" y="212580"/>
                </a:lnTo>
                <a:lnTo>
                  <a:pt x="2279" y="223383"/>
                </a:lnTo>
                <a:lnTo>
                  <a:pt x="6467" y="233582"/>
                </a:lnTo>
                <a:lnTo>
                  <a:pt x="14179" y="245632"/>
                </a:lnTo>
                <a:lnTo>
                  <a:pt x="19693" y="255536"/>
                </a:lnTo>
                <a:lnTo>
                  <a:pt x="22778" y="263747"/>
                </a:lnTo>
                <a:lnTo>
                  <a:pt x="23602" y="267270"/>
                </a:lnTo>
                <a:lnTo>
                  <a:pt x="29595" y="276265"/>
                </a:lnTo>
                <a:lnTo>
                  <a:pt x="36705" y="285661"/>
                </a:lnTo>
                <a:lnTo>
                  <a:pt x="42612" y="297257"/>
                </a:lnTo>
                <a:lnTo>
                  <a:pt x="50745" y="307055"/>
                </a:lnTo>
                <a:lnTo>
                  <a:pt x="61483" y="318731"/>
                </a:lnTo>
                <a:lnTo>
                  <a:pt x="74909" y="332516"/>
                </a:lnTo>
                <a:lnTo>
                  <a:pt x="96787" y="354429"/>
                </a:lnTo>
                <a:lnTo>
                  <a:pt x="99611" y="356300"/>
                </a:lnTo>
                <a:lnTo>
                  <a:pt x="118389" y="364100"/>
                </a:lnTo>
                <a:lnTo>
                  <a:pt x="143438" y="376379"/>
                </a:lnTo>
                <a:lnTo>
                  <a:pt x="161338" y="382980"/>
                </a:lnTo>
                <a:lnTo>
                  <a:pt x="169234" y="387064"/>
                </a:lnTo>
                <a:lnTo>
                  <a:pt x="172673" y="389487"/>
                </a:lnTo>
                <a:lnTo>
                  <a:pt x="181575" y="392179"/>
                </a:lnTo>
                <a:lnTo>
                  <a:pt x="202377" y="393694"/>
                </a:lnTo>
                <a:lnTo>
                  <a:pt x="226843" y="394048"/>
                </a:lnTo>
                <a:lnTo>
                  <a:pt x="386790" y="394331"/>
                </a:lnTo>
                <a:lnTo>
                  <a:pt x="400563" y="391792"/>
                </a:lnTo>
                <a:lnTo>
                  <a:pt x="413987" y="388441"/>
                </a:lnTo>
                <a:lnTo>
                  <a:pt x="429478" y="386951"/>
                </a:lnTo>
                <a:lnTo>
                  <a:pt x="445888" y="383749"/>
                </a:lnTo>
                <a:lnTo>
                  <a:pt x="464611" y="379151"/>
                </a:lnTo>
                <a:lnTo>
                  <a:pt x="488807" y="373933"/>
                </a:lnTo>
                <a:lnTo>
                  <a:pt x="507817" y="368438"/>
                </a:lnTo>
                <a:lnTo>
                  <a:pt x="526688" y="362530"/>
                </a:lnTo>
                <a:lnTo>
                  <a:pt x="530991" y="361701"/>
                </a:lnTo>
                <a:lnTo>
                  <a:pt x="538312" y="358239"/>
                </a:lnTo>
                <a:lnTo>
                  <a:pt x="555324" y="348256"/>
                </a:lnTo>
                <a:lnTo>
                  <a:pt x="576077" y="337112"/>
                </a:lnTo>
                <a:lnTo>
                  <a:pt x="590336" y="325738"/>
                </a:lnTo>
                <a:lnTo>
                  <a:pt x="602325" y="314319"/>
                </a:lnTo>
                <a:lnTo>
                  <a:pt x="605228" y="312415"/>
                </a:lnTo>
                <a:lnTo>
                  <a:pt x="613865" y="308783"/>
                </a:lnTo>
                <a:lnTo>
                  <a:pt x="625317" y="299505"/>
                </a:lnTo>
                <a:lnTo>
                  <a:pt x="636751" y="288500"/>
                </a:lnTo>
                <a:lnTo>
                  <a:pt x="645324" y="280001"/>
                </a:lnTo>
                <a:lnTo>
                  <a:pt x="647229" y="277154"/>
                </a:lnTo>
                <a:lnTo>
                  <a:pt x="650863" y="268596"/>
                </a:lnTo>
                <a:lnTo>
                  <a:pt x="657549" y="259075"/>
                </a:lnTo>
                <a:lnTo>
                  <a:pt x="662823" y="249763"/>
                </a:lnTo>
                <a:lnTo>
                  <a:pt x="668342" y="239274"/>
                </a:lnTo>
                <a:lnTo>
                  <a:pt x="671147" y="233810"/>
                </a:lnTo>
                <a:lnTo>
                  <a:pt x="674264" y="222659"/>
                </a:lnTo>
                <a:lnTo>
                  <a:pt x="675649" y="212305"/>
                </a:lnTo>
                <a:lnTo>
                  <a:pt x="676429" y="201122"/>
                </a:lnTo>
                <a:lnTo>
                  <a:pt x="676660" y="188918"/>
                </a:lnTo>
                <a:lnTo>
                  <a:pt x="676753" y="130292"/>
                </a:lnTo>
                <a:lnTo>
                  <a:pt x="674849" y="121150"/>
                </a:lnTo>
                <a:lnTo>
                  <a:pt x="671676" y="112198"/>
                </a:lnTo>
                <a:lnTo>
                  <a:pt x="667654" y="103373"/>
                </a:lnTo>
                <a:lnTo>
                  <a:pt x="664021" y="96537"/>
                </a:lnTo>
                <a:lnTo>
                  <a:pt x="657444" y="86401"/>
                </a:lnTo>
                <a:lnTo>
                  <a:pt x="653886" y="78721"/>
                </a:lnTo>
                <a:lnTo>
                  <a:pt x="652937" y="75340"/>
                </a:lnTo>
                <a:lnTo>
                  <a:pt x="650400" y="72133"/>
                </a:lnTo>
                <a:lnTo>
                  <a:pt x="631893" y="57239"/>
                </a:lnTo>
                <a:lnTo>
                  <a:pt x="613885" y="45735"/>
                </a:lnTo>
                <a:lnTo>
                  <a:pt x="603307" y="38102"/>
                </a:lnTo>
                <a:lnTo>
                  <a:pt x="597122" y="35983"/>
                </a:lnTo>
                <a:lnTo>
                  <a:pt x="584439" y="34622"/>
                </a:lnTo>
                <a:lnTo>
                  <a:pt x="575084" y="34436"/>
                </a:lnTo>
                <a:lnTo>
                  <a:pt x="564577" y="31813"/>
                </a:lnTo>
                <a:lnTo>
                  <a:pt x="550491" y="27522"/>
                </a:lnTo>
                <a:lnTo>
                  <a:pt x="532648" y="26072"/>
                </a:lnTo>
                <a:lnTo>
                  <a:pt x="515717" y="25785"/>
                </a:lnTo>
                <a:lnTo>
                  <a:pt x="462445" y="25714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SMARTPenAnnotation8"/>
          <p:cNvSpPr/>
          <p:nvPr/>
        </p:nvSpPr>
        <p:spPr bwMode="auto">
          <a:xfrm>
            <a:off x="5000625" y="3171825"/>
            <a:ext cx="1037273" cy="462811"/>
          </a:xfrm>
          <a:custGeom>
            <a:avLst/>
            <a:gdLst/>
            <a:ahLst/>
            <a:cxnLst/>
            <a:rect l="0" t="0" r="0" b="0"/>
            <a:pathLst>
              <a:path w="1037273" h="462811">
                <a:moveTo>
                  <a:pt x="0" y="454342"/>
                </a:moveTo>
                <a:lnTo>
                  <a:pt x="29680" y="461127"/>
                </a:lnTo>
                <a:lnTo>
                  <a:pt x="54196" y="462385"/>
                </a:lnTo>
                <a:lnTo>
                  <a:pt x="113681" y="462810"/>
                </a:lnTo>
                <a:lnTo>
                  <a:pt x="141647" y="460328"/>
                </a:lnTo>
                <a:lnTo>
                  <a:pt x="173732" y="456116"/>
                </a:lnTo>
                <a:lnTo>
                  <a:pt x="193419" y="454178"/>
                </a:lnTo>
                <a:lnTo>
                  <a:pt x="237226" y="448684"/>
                </a:lnTo>
                <a:lnTo>
                  <a:pt x="268968" y="446346"/>
                </a:lnTo>
                <a:lnTo>
                  <a:pt x="279561" y="445073"/>
                </a:lnTo>
                <a:lnTo>
                  <a:pt x="322423" y="433871"/>
                </a:lnTo>
                <a:lnTo>
                  <a:pt x="359199" y="425877"/>
                </a:lnTo>
                <a:lnTo>
                  <a:pt x="382341" y="421078"/>
                </a:lnTo>
                <a:lnTo>
                  <a:pt x="410594" y="413205"/>
                </a:lnTo>
                <a:lnTo>
                  <a:pt x="431855" y="405958"/>
                </a:lnTo>
                <a:lnTo>
                  <a:pt x="441490" y="403311"/>
                </a:lnTo>
                <a:lnTo>
                  <a:pt x="457625" y="397417"/>
                </a:lnTo>
                <a:lnTo>
                  <a:pt x="480144" y="392403"/>
                </a:lnTo>
                <a:lnTo>
                  <a:pt x="494689" y="387730"/>
                </a:lnTo>
                <a:lnTo>
                  <a:pt x="498385" y="387074"/>
                </a:lnTo>
                <a:lnTo>
                  <a:pt x="505032" y="383805"/>
                </a:lnTo>
                <a:lnTo>
                  <a:pt x="508138" y="381600"/>
                </a:lnTo>
                <a:lnTo>
                  <a:pt x="516669" y="379150"/>
                </a:lnTo>
                <a:lnTo>
                  <a:pt x="534722" y="375230"/>
                </a:lnTo>
                <a:lnTo>
                  <a:pt x="566986" y="363597"/>
                </a:lnTo>
                <a:lnTo>
                  <a:pt x="589658" y="355666"/>
                </a:lnTo>
                <a:lnTo>
                  <a:pt x="606875" y="348574"/>
                </a:lnTo>
                <a:lnTo>
                  <a:pt x="626325" y="343629"/>
                </a:lnTo>
                <a:lnTo>
                  <a:pt x="639497" y="337506"/>
                </a:lnTo>
                <a:lnTo>
                  <a:pt x="654089" y="334317"/>
                </a:lnTo>
                <a:lnTo>
                  <a:pt x="665820" y="328715"/>
                </a:lnTo>
                <a:lnTo>
                  <a:pt x="686369" y="323799"/>
                </a:lnTo>
                <a:lnTo>
                  <a:pt x="705653" y="314063"/>
                </a:lnTo>
                <a:lnTo>
                  <a:pt x="726925" y="301653"/>
                </a:lnTo>
                <a:lnTo>
                  <a:pt x="742752" y="291943"/>
                </a:lnTo>
                <a:lnTo>
                  <a:pt x="756015" y="283034"/>
                </a:lnTo>
                <a:lnTo>
                  <a:pt x="782218" y="268623"/>
                </a:lnTo>
                <a:lnTo>
                  <a:pt x="793319" y="260990"/>
                </a:lnTo>
                <a:lnTo>
                  <a:pt x="823219" y="251618"/>
                </a:lnTo>
                <a:lnTo>
                  <a:pt x="831965" y="249942"/>
                </a:lnTo>
                <a:lnTo>
                  <a:pt x="841567" y="244118"/>
                </a:lnTo>
                <a:lnTo>
                  <a:pt x="855143" y="232669"/>
                </a:lnTo>
                <a:lnTo>
                  <a:pt x="868263" y="220266"/>
                </a:lnTo>
                <a:lnTo>
                  <a:pt x="877129" y="211526"/>
                </a:lnTo>
                <a:lnTo>
                  <a:pt x="880028" y="209597"/>
                </a:lnTo>
                <a:lnTo>
                  <a:pt x="903139" y="199234"/>
                </a:lnTo>
                <a:lnTo>
                  <a:pt x="919761" y="185633"/>
                </a:lnTo>
                <a:lnTo>
                  <a:pt x="934355" y="171436"/>
                </a:lnTo>
                <a:lnTo>
                  <a:pt x="945823" y="160017"/>
                </a:lnTo>
                <a:lnTo>
                  <a:pt x="954083" y="149224"/>
                </a:lnTo>
                <a:lnTo>
                  <a:pt x="963152" y="136806"/>
                </a:lnTo>
                <a:lnTo>
                  <a:pt x="973612" y="124461"/>
                </a:lnTo>
                <a:lnTo>
                  <a:pt x="979769" y="117863"/>
                </a:lnTo>
                <a:lnTo>
                  <a:pt x="981792" y="114770"/>
                </a:lnTo>
                <a:lnTo>
                  <a:pt x="985591" y="105867"/>
                </a:lnTo>
                <a:lnTo>
                  <a:pt x="991373" y="97196"/>
                </a:lnTo>
                <a:lnTo>
                  <a:pt x="994462" y="88594"/>
                </a:lnTo>
                <a:lnTo>
                  <a:pt x="1001939" y="77156"/>
                </a:lnTo>
                <a:lnTo>
                  <a:pt x="1006097" y="69534"/>
                </a:lnTo>
                <a:lnTo>
                  <a:pt x="1010774" y="60643"/>
                </a:lnTo>
                <a:lnTo>
                  <a:pt x="1014844" y="51859"/>
                </a:lnTo>
                <a:lnTo>
                  <a:pt x="1018510" y="43145"/>
                </a:lnTo>
                <a:lnTo>
                  <a:pt x="1021907" y="34478"/>
                </a:lnTo>
                <a:lnTo>
                  <a:pt x="1028220" y="22309"/>
                </a:lnTo>
                <a:lnTo>
                  <a:pt x="1033249" y="13724"/>
                </a:lnTo>
                <a:lnTo>
                  <a:pt x="1037272" y="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SMARTPenAnnotation9"/>
          <p:cNvSpPr/>
          <p:nvPr/>
        </p:nvSpPr>
        <p:spPr bwMode="auto">
          <a:xfrm>
            <a:off x="5172075" y="2134552"/>
            <a:ext cx="925830" cy="488634"/>
          </a:xfrm>
          <a:custGeom>
            <a:avLst/>
            <a:gdLst/>
            <a:ahLst/>
            <a:cxnLst/>
            <a:rect l="0" t="0" r="0" b="0"/>
            <a:pathLst>
              <a:path w="925830" h="488634">
                <a:moveTo>
                  <a:pt x="925829" y="488633"/>
                </a:moveTo>
                <a:lnTo>
                  <a:pt x="925829" y="466490"/>
                </a:lnTo>
                <a:lnTo>
                  <a:pt x="924877" y="464346"/>
                </a:lnTo>
                <a:lnTo>
                  <a:pt x="918986" y="456777"/>
                </a:lnTo>
                <a:lnTo>
                  <a:pt x="913898" y="451297"/>
                </a:lnTo>
                <a:lnTo>
                  <a:pt x="912160" y="448502"/>
                </a:lnTo>
                <a:lnTo>
                  <a:pt x="908762" y="440018"/>
                </a:lnTo>
                <a:lnTo>
                  <a:pt x="904591" y="434324"/>
                </a:lnTo>
                <a:lnTo>
                  <a:pt x="903099" y="430519"/>
                </a:lnTo>
                <a:lnTo>
                  <a:pt x="900045" y="417015"/>
                </a:lnTo>
                <a:lnTo>
                  <a:pt x="893530" y="404654"/>
                </a:lnTo>
                <a:lnTo>
                  <a:pt x="888297" y="391301"/>
                </a:lnTo>
                <a:lnTo>
                  <a:pt x="882796" y="380922"/>
                </a:lnTo>
                <a:lnTo>
                  <a:pt x="879996" y="376820"/>
                </a:lnTo>
                <a:lnTo>
                  <a:pt x="871804" y="369723"/>
                </a:lnTo>
                <a:lnTo>
                  <a:pt x="866953" y="366497"/>
                </a:lnTo>
                <a:lnTo>
                  <a:pt x="862766" y="361489"/>
                </a:lnTo>
                <a:lnTo>
                  <a:pt x="855574" y="348304"/>
                </a:lnTo>
                <a:lnTo>
                  <a:pt x="846662" y="337999"/>
                </a:lnTo>
                <a:lnTo>
                  <a:pt x="837304" y="329292"/>
                </a:lnTo>
                <a:lnTo>
                  <a:pt x="826681" y="314632"/>
                </a:lnTo>
                <a:lnTo>
                  <a:pt x="817501" y="302880"/>
                </a:lnTo>
                <a:lnTo>
                  <a:pt x="811643" y="293046"/>
                </a:lnTo>
                <a:lnTo>
                  <a:pt x="803325" y="284865"/>
                </a:lnTo>
                <a:lnTo>
                  <a:pt x="785392" y="269825"/>
                </a:lnTo>
                <a:lnTo>
                  <a:pt x="771973" y="256130"/>
                </a:lnTo>
                <a:lnTo>
                  <a:pt x="762834" y="243693"/>
                </a:lnTo>
                <a:lnTo>
                  <a:pt x="753057" y="234355"/>
                </a:lnTo>
                <a:lnTo>
                  <a:pt x="735809" y="220600"/>
                </a:lnTo>
                <a:lnTo>
                  <a:pt x="721678" y="207074"/>
                </a:lnTo>
                <a:lnTo>
                  <a:pt x="705426" y="195552"/>
                </a:lnTo>
                <a:lnTo>
                  <a:pt x="688546" y="186105"/>
                </a:lnTo>
                <a:lnTo>
                  <a:pt x="648725" y="163622"/>
                </a:lnTo>
                <a:lnTo>
                  <a:pt x="626142" y="153683"/>
                </a:lnTo>
                <a:lnTo>
                  <a:pt x="602719" y="145548"/>
                </a:lnTo>
                <a:lnTo>
                  <a:pt x="582200" y="137078"/>
                </a:lnTo>
                <a:lnTo>
                  <a:pt x="524717" y="113747"/>
                </a:lnTo>
                <a:lnTo>
                  <a:pt x="501177" y="103577"/>
                </a:lnTo>
                <a:lnTo>
                  <a:pt x="474205" y="93342"/>
                </a:lnTo>
                <a:lnTo>
                  <a:pt x="423976" y="75800"/>
                </a:lnTo>
                <a:lnTo>
                  <a:pt x="394491" y="66709"/>
                </a:lnTo>
                <a:lnTo>
                  <a:pt x="377294" y="61618"/>
                </a:lnTo>
                <a:lnTo>
                  <a:pt x="353106" y="55961"/>
                </a:lnTo>
                <a:lnTo>
                  <a:pt x="328779" y="50236"/>
                </a:lnTo>
                <a:lnTo>
                  <a:pt x="316621" y="45187"/>
                </a:lnTo>
                <a:lnTo>
                  <a:pt x="308043" y="39768"/>
                </a:lnTo>
                <a:lnTo>
                  <a:pt x="298515" y="36725"/>
                </a:lnTo>
                <a:lnTo>
                  <a:pt x="287931" y="34420"/>
                </a:lnTo>
                <a:lnTo>
                  <a:pt x="271262" y="28719"/>
                </a:lnTo>
                <a:lnTo>
                  <a:pt x="243483" y="23770"/>
                </a:lnTo>
                <a:lnTo>
                  <a:pt x="215523" y="18454"/>
                </a:lnTo>
                <a:lnTo>
                  <a:pt x="190435" y="12982"/>
                </a:lnTo>
                <a:lnTo>
                  <a:pt x="167973" y="9879"/>
                </a:lnTo>
                <a:lnTo>
                  <a:pt x="147679" y="9153"/>
                </a:lnTo>
                <a:lnTo>
                  <a:pt x="135600" y="8960"/>
                </a:lnTo>
                <a:lnTo>
                  <a:pt x="118023" y="7878"/>
                </a:lnTo>
                <a:lnTo>
                  <a:pt x="35203" y="1226"/>
                </a:lnTo>
                <a:lnTo>
                  <a:pt x="12737" y="161"/>
                </a:lnTo>
                <a:lnTo>
                  <a:pt x="0" y="0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SMARTPenAnnotation10"/>
          <p:cNvSpPr/>
          <p:nvPr/>
        </p:nvSpPr>
        <p:spPr bwMode="auto">
          <a:xfrm>
            <a:off x="3500437" y="2024301"/>
            <a:ext cx="865823" cy="367427"/>
          </a:xfrm>
          <a:custGeom>
            <a:avLst/>
            <a:gdLst/>
            <a:ahLst/>
            <a:cxnLst/>
            <a:rect l="0" t="0" r="0" b="0"/>
            <a:pathLst>
              <a:path w="865823" h="367427">
                <a:moveTo>
                  <a:pt x="865822" y="7381"/>
                </a:moveTo>
                <a:lnTo>
                  <a:pt x="853087" y="1490"/>
                </a:lnTo>
                <a:lnTo>
                  <a:pt x="846510" y="0"/>
                </a:lnTo>
                <a:lnTo>
                  <a:pt x="837872" y="1878"/>
                </a:lnTo>
                <a:lnTo>
                  <a:pt x="824838" y="5751"/>
                </a:lnTo>
                <a:lnTo>
                  <a:pt x="798516" y="7286"/>
                </a:lnTo>
                <a:lnTo>
                  <a:pt x="787966" y="9879"/>
                </a:lnTo>
                <a:lnTo>
                  <a:pt x="766237" y="16694"/>
                </a:lnTo>
                <a:lnTo>
                  <a:pt x="740748" y="22205"/>
                </a:lnTo>
                <a:lnTo>
                  <a:pt x="727366" y="24447"/>
                </a:lnTo>
                <a:lnTo>
                  <a:pt x="706265" y="31064"/>
                </a:lnTo>
                <a:lnTo>
                  <a:pt x="683783" y="36322"/>
                </a:lnTo>
                <a:lnTo>
                  <a:pt x="658003" y="44637"/>
                </a:lnTo>
                <a:lnTo>
                  <a:pt x="633749" y="53133"/>
                </a:lnTo>
                <a:lnTo>
                  <a:pt x="608465" y="61683"/>
                </a:lnTo>
                <a:lnTo>
                  <a:pt x="587427" y="70249"/>
                </a:lnTo>
                <a:lnTo>
                  <a:pt x="569128" y="78819"/>
                </a:lnTo>
                <a:lnTo>
                  <a:pt x="554888" y="81994"/>
                </a:lnTo>
                <a:lnTo>
                  <a:pt x="539987" y="84357"/>
                </a:lnTo>
                <a:lnTo>
                  <a:pt x="518030" y="91995"/>
                </a:lnTo>
                <a:lnTo>
                  <a:pt x="495348" y="100867"/>
                </a:lnTo>
                <a:lnTo>
                  <a:pt x="469456" y="112022"/>
                </a:lnTo>
                <a:lnTo>
                  <a:pt x="455980" y="115800"/>
                </a:lnTo>
                <a:lnTo>
                  <a:pt x="440782" y="119385"/>
                </a:lnTo>
                <a:lnTo>
                  <a:pt x="418153" y="127328"/>
                </a:lnTo>
                <a:lnTo>
                  <a:pt x="392291" y="133408"/>
                </a:lnTo>
                <a:lnTo>
                  <a:pt x="373742" y="139911"/>
                </a:lnTo>
                <a:lnTo>
                  <a:pt x="354702" y="148198"/>
                </a:lnTo>
                <a:lnTo>
                  <a:pt x="328511" y="159171"/>
                </a:lnTo>
                <a:lnTo>
                  <a:pt x="314258" y="163820"/>
                </a:lnTo>
                <a:lnTo>
                  <a:pt x="298087" y="168824"/>
                </a:lnTo>
                <a:lnTo>
                  <a:pt x="277581" y="176923"/>
                </a:lnTo>
                <a:lnTo>
                  <a:pt x="264339" y="182746"/>
                </a:lnTo>
                <a:lnTo>
                  <a:pt x="240316" y="189023"/>
                </a:lnTo>
                <a:lnTo>
                  <a:pt x="225510" y="193916"/>
                </a:lnTo>
                <a:lnTo>
                  <a:pt x="221777" y="194603"/>
                </a:lnTo>
                <a:lnTo>
                  <a:pt x="202872" y="204671"/>
                </a:lnTo>
                <a:lnTo>
                  <a:pt x="182240" y="214445"/>
                </a:lnTo>
                <a:lnTo>
                  <a:pt x="160053" y="224187"/>
                </a:lnTo>
                <a:lnTo>
                  <a:pt x="137805" y="235027"/>
                </a:lnTo>
                <a:lnTo>
                  <a:pt x="124757" y="244271"/>
                </a:lnTo>
                <a:lnTo>
                  <a:pt x="113906" y="253042"/>
                </a:lnTo>
                <a:lnTo>
                  <a:pt x="100002" y="261674"/>
                </a:lnTo>
                <a:lnTo>
                  <a:pt x="86287" y="273124"/>
                </a:lnTo>
                <a:lnTo>
                  <a:pt x="74406" y="284558"/>
                </a:lnTo>
                <a:lnTo>
                  <a:pt x="68629" y="292813"/>
                </a:lnTo>
                <a:lnTo>
                  <a:pt x="65756" y="297682"/>
                </a:lnTo>
                <a:lnTo>
                  <a:pt x="57483" y="305631"/>
                </a:lnTo>
                <a:lnTo>
                  <a:pt x="52609" y="309084"/>
                </a:lnTo>
                <a:lnTo>
                  <a:pt x="42114" y="320542"/>
                </a:lnTo>
                <a:lnTo>
                  <a:pt x="36649" y="327597"/>
                </a:lnTo>
                <a:lnTo>
                  <a:pt x="31100" y="334206"/>
                </a:lnTo>
                <a:lnTo>
                  <a:pt x="25496" y="340517"/>
                </a:lnTo>
                <a:lnTo>
                  <a:pt x="16094" y="351656"/>
                </a:lnTo>
                <a:lnTo>
                  <a:pt x="11915" y="359782"/>
                </a:lnTo>
                <a:lnTo>
                  <a:pt x="9849" y="362330"/>
                </a:lnTo>
                <a:lnTo>
                  <a:pt x="7518" y="364029"/>
                </a:lnTo>
                <a:lnTo>
                  <a:pt x="0" y="367426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SMARTPenAnnotation11"/>
          <p:cNvSpPr/>
          <p:nvPr/>
        </p:nvSpPr>
        <p:spPr bwMode="auto">
          <a:xfrm>
            <a:off x="3251834" y="3034664"/>
            <a:ext cx="805817" cy="540028"/>
          </a:xfrm>
          <a:custGeom>
            <a:avLst/>
            <a:gdLst/>
            <a:ahLst/>
            <a:cxnLst/>
            <a:rect l="0" t="0" r="0" b="0"/>
            <a:pathLst>
              <a:path w="805817" h="540028">
                <a:moveTo>
                  <a:pt x="0" y="0"/>
                </a:moveTo>
                <a:lnTo>
                  <a:pt x="12736" y="13688"/>
                </a:lnTo>
                <a:lnTo>
                  <a:pt x="19313" y="23864"/>
                </a:lnTo>
                <a:lnTo>
                  <a:pt x="22871" y="34737"/>
                </a:lnTo>
                <a:lnTo>
                  <a:pt x="34257" y="102747"/>
                </a:lnTo>
                <a:lnTo>
                  <a:pt x="39031" y="123743"/>
                </a:lnTo>
                <a:lnTo>
                  <a:pt x="44118" y="141551"/>
                </a:lnTo>
                <a:lnTo>
                  <a:pt x="49415" y="157233"/>
                </a:lnTo>
                <a:lnTo>
                  <a:pt x="52946" y="169592"/>
                </a:lnTo>
                <a:lnTo>
                  <a:pt x="55300" y="179736"/>
                </a:lnTo>
                <a:lnTo>
                  <a:pt x="56869" y="188404"/>
                </a:lnTo>
                <a:lnTo>
                  <a:pt x="59820" y="198946"/>
                </a:lnTo>
                <a:lnTo>
                  <a:pt x="63693" y="210736"/>
                </a:lnTo>
                <a:lnTo>
                  <a:pt x="68180" y="223358"/>
                </a:lnTo>
                <a:lnTo>
                  <a:pt x="73076" y="234631"/>
                </a:lnTo>
                <a:lnTo>
                  <a:pt x="78245" y="245003"/>
                </a:lnTo>
                <a:lnTo>
                  <a:pt x="83596" y="254775"/>
                </a:lnTo>
                <a:lnTo>
                  <a:pt x="94622" y="270714"/>
                </a:lnTo>
                <a:lnTo>
                  <a:pt x="104920" y="283195"/>
                </a:lnTo>
                <a:lnTo>
                  <a:pt x="119291" y="298969"/>
                </a:lnTo>
                <a:lnTo>
                  <a:pt x="125409" y="306230"/>
                </a:lnTo>
                <a:lnTo>
                  <a:pt x="131302" y="315808"/>
                </a:lnTo>
                <a:lnTo>
                  <a:pt x="139637" y="323874"/>
                </a:lnTo>
                <a:lnTo>
                  <a:pt x="160170" y="339795"/>
                </a:lnTo>
                <a:lnTo>
                  <a:pt x="181583" y="354298"/>
                </a:lnTo>
                <a:lnTo>
                  <a:pt x="203782" y="368614"/>
                </a:lnTo>
                <a:lnTo>
                  <a:pt x="216273" y="377189"/>
                </a:lnTo>
                <a:lnTo>
                  <a:pt x="237560" y="388620"/>
                </a:lnTo>
                <a:lnTo>
                  <a:pt x="259157" y="400051"/>
                </a:lnTo>
                <a:lnTo>
                  <a:pt x="281237" y="414338"/>
                </a:lnTo>
                <a:lnTo>
                  <a:pt x="303133" y="425768"/>
                </a:lnTo>
                <a:lnTo>
                  <a:pt x="323262" y="437198"/>
                </a:lnTo>
                <a:lnTo>
                  <a:pt x="340667" y="451486"/>
                </a:lnTo>
                <a:lnTo>
                  <a:pt x="356315" y="460058"/>
                </a:lnTo>
                <a:lnTo>
                  <a:pt x="380530" y="470536"/>
                </a:lnTo>
                <a:lnTo>
                  <a:pt x="430453" y="497680"/>
                </a:lnTo>
                <a:lnTo>
                  <a:pt x="444043" y="502179"/>
                </a:lnTo>
                <a:lnTo>
                  <a:pt x="455480" y="505131"/>
                </a:lnTo>
                <a:lnTo>
                  <a:pt x="468227" y="511195"/>
                </a:lnTo>
                <a:lnTo>
                  <a:pt x="483645" y="513416"/>
                </a:lnTo>
                <a:lnTo>
                  <a:pt x="494671" y="513935"/>
                </a:lnTo>
                <a:lnTo>
                  <a:pt x="499326" y="515026"/>
                </a:lnTo>
                <a:lnTo>
                  <a:pt x="511380" y="520160"/>
                </a:lnTo>
                <a:lnTo>
                  <a:pt x="532038" y="522377"/>
                </a:lnTo>
                <a:lnTo>
                  <a:pt x="550787" y="523633"/>
                </a:lnTo>
                <a:lnTo>
                  <a:pt x="590869" y="527366"/>
                </a:lnTo>
                <a:lnTo>
                  <a:pt x="607273" y="529695"/>
                </a:lnTo>
                <a:lnTo>
                  <a:pt x="639462" y="536571"/>
                </a:lnTo>
                <a:lnTo>
                  <a:pt x="662969" y="539032"/>
                </a:lnTo>
                <a:lnTo>
                  <a:pt x="682638" y="539608"/>
                </a:lnTo>
                <a:lnTo>
                  <a:pt x="701479" y="539932"/>
                </a:lnTo>
                <a:lnTo>
                  <a:pt x="731298" y="540027"/>
                </a:lnTo>
                <a:lnTo>
                  <a:pt x="749202" y="537510"/>
                </a:lnTo>
                <a:lnTo>
                  <a:pt x="771667" y="532684"/>
                </a:lnTo>
                <a:lnTo>
                  <a:pt x="786739" y="531600"/>
                </a:lnTo>
                <a:lnTo>
                  <a:pt x="790352" y="529002"/>
                </a:lnTo>
                <a:lnTo>
                  <a:pt x="795882" y="524124"/>
                </a:lnTo>
                <a:lnTo>
                  <a:pt x="799178" y="523457"/>
                </a:lnTo>
                <a:lnTo>
                  <a:pt x="805816" y="522923"/>
                </a:lnTo>
              </a:path>
            </a:pathLst>
          </a:cu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SMARTPenAnnotation12"/>
          <p:cNvSpPr/>
          <p:nvPr/>
        </p:nvSpPr>
        <p:spPr bwMode="auto">
          <a:xfrm>
            <a:off x="4117774" y="3026092"/>
            <a:ext cx="368502" cy="822961"/>
          </a:xfrm>
          <a:custGeom>
            <a:avLst/>
            <a:gdLst/>
            <a:ahLst/>
            <a:cxnLst/>
            <a:rect l="0" t="0" r="0" b="0"/>
            <a:pathLst>
              <a:path w="368502" h="822961">
                <a:moveTo>
                  <a:pt x="111326" y="0"/>
                </a:moveTo>
                <a:lnTo>
                  <a:pt x="104482" y="18627"/>
                </a:lnTo>
                <a:lnTo>
                  <a:pt x="95725" y="32039"/>
                </a:lnTo>
                <a:lnTo>
                  <a:pt x="87642" y="41642"/>
                </a:lnTo>
                <a:lnTo>
                  <a:pt x="80601" y="54672"/>
                </a:lnTo>
                <a:lnTo>
                  <a:pt x="77140" y="64988"/>
                </a:lnTo>
                <a:lnTo>
                  <a:pt x="72954" y="71111"/>
                </a:lnTo>
                <a:lnTo>
                  <a:pt x="71457" y="75030"/>
                </a:lnTo>
                <a:lnTo>
                  <a:pt x="66515" y="95007"/>
                </a:lnTo>
                <a:lnTo>
                  <a:pt x="61882" y="105091"/>
                </a:lnTo>
                <a:lnTo>
                  <a:pt x="53919" y="118027"/>
                </a:lnTo>
                <a:lnTo>
                  <a:pt x="46479" y="137206"/>
                </a:lnTo>
                <a:lnTo>
                  <a:pt x="42899" y="149768"/>
                </a:lnTo>
                <a:lnTo>
                  <a:pt x="38686" y="156416"/>
                </a:lnTo>
                <a:lnTo>
                  <a:pt x="30959" y="165514"/>
                </a:lnTo>
                <a:lnTo>
                  <a:pt x="29173" y="169398"/>
                </a:lnTo>
                <a:lnTo>
                  <a:pt x="25707" y="186823"/>
                </a:lnTo>
                <a:lnTo>
                  <a:pt x="21521" y="208445"/>
                </a:lnTo>
                <a:lnTo>
                  <a:pt x="13808" y="233741"/>
                </a:lnTo>
                <a:lnTo>
                  <a:pt x="8560" y="255368"/>
                </a:lnTo>
                <a:lnTo>
                  <a:pt x="4374" y="272882"/>
                </a:lnTo>
                <a:lnTo>
                  <a:pt x="1879" y="295906"/>
                </a:lnTo>
                <a:lnTo>
                  <a:pt x="475" y="325484"/>
                </a:lnTo>
                <a:lnTo>
                  <a:pt x="146" y="341827"/>
                </a:lnTo>
                <a:lnTo>
                  <a:pt x="0" y="371316"/>
                </a:lnTo>
                <a:lnTo>
                  <a:pt x="2475" y="391407"/>
                </a:lnTo>
                <a:lnTo>
                  <a:pt x="6683" y="410612"/>
                </a:lnTo>
                <a:lnTo>
                  <a:pt x="8105" y="429618"/>
                </a:lnTo>
                <a:lnTo>
                  <a:pt x="9174" y="433097"/>
                </a:lnTo>
                <a:lnTo>
                  <a:pt x="14278" y="442544"/>
                </a:lnTo>
                <a:lnTo>
                  <a:pt x="22678" y="465916"/>
                </a:lnTo>
                <a:lnTo>
                  <a:pt x="27563" y="482064"/>
                </a:lnTo>
                <a:lnTo>
                  <a:pt x="32188" y="491428"/>
                </a:lnTo>
                <a:lnTo>
                  <a:pt x="37418" y="498765"/>
                </a:lnTo>
                <a:lnTo>
                  <a:pt x="39194" y="503008"/>
                </a:lnTo>
                <a:lnTo>
                  <a:pt x="41167" y="512802"/>
                </a:lnTo>
                <a:lnTo>
                  <a:pt x="47124" y="523504"/>
                </a:lnTo>
                <a:lnTo>
                  <a:pt x="55169" y="534611"/>
                </a:lnTo>
                <a:lnTo>
                  <a:pt x="64101" y="550622"/>
                </a:lnTo>
                <a:lnTo>
                  <a:pt x="68123" y="561821"/>
                </a:lnTo>
                <a:lnTo>
                  <a:pt x="74924" y="571172"/>
                </a:lnTo>
                <a:lnTo>
                  <a:pt x="85755" y="582866"/>
                </a:lnTo>
                <a:lnTo>
                  <a:pt x="94246" y="592426"/>
                </a:lnTo>
                <a:lnTo>
                  <a:pt x="117589" y="620774"/>
                </a:lnTo>
                <a:lnTo>
                  <a:pt x="127761" y="632452"/>
                </a:lnTo>
                <a:lnTo>
                  <a:pt x="138844" y="644382"/>
                </a:lnTo>
                <a:lnTo>
                  <a:pt x="152711" y="658500"/>
                </a:lnTo>
                <a:lnTo>
                  <a:pt x="163374" y="666681"/>
                </a:lnTo>
                <a:lnTo>
                  <a:pt x="173510" y="673493"/>
                </a:lnTo>
                <a:lnTo>
                  <a:pt x="184573" y="682683"/>
                </a:lnTo>
                <a:lnTo>
                  <a:pt x="194835" y="692391"/>
                </a:lnTo>
                <a:lnTo>
                  <a:pt x="215821" y="713173"/>
                </a:lnTo>
                <a:lnTo>
                  <a:pt x="219089" y="715479"/>
                </a:lnTo>
                <a:lnTo>
                  <a:pt x="225260" y="718041"/>
                </a:lnTo>
                <a:lnTo>
                  <a:pt x="228239" y="720629"/>
                </a:lnTo>
                <a:lnTo>
                  <a:pt x="239715" y="736479"/>
                </a:lnTo>
                <a:lnTo>
                  <a:pt x="243953" y="741027"/>
                </a:lnTo>
                <a:lnTo>
                  <a:pt x="245464" y="743573"/>
                </a:lnTo>
                <a:lnTo>
                  <a:pt x="248088" y="752769"/>
                </a:lnTo>
                <a:lnTo>
                  <a:pt x="257193" y="763017"/>
                </a:lnTo>
                <a:lnTo>
                  <a:pt x="264331" y="770216"/>
                </a:lnTo>
                <a:lnTo>
                  <a:pt x="265717" y="770652"/>
                </a:lnTo>
                <a:lnTo>
                  <a:pt x="269796" y="771137"/>
                </a:lnTo>
                <a:lnTo>
                  <a:pt x="271265" y="772219"/>
                </a:lnTo>
                <a:lnTo>
                  <a:pt x="272244" y="773893"/>
                </a:lnTo>
                <a:lnTo>
                  <a:pt x="272897" y="775961"/>
                </a:lnTo>
                <a:lnTo>
                  <a:pt x="274285" y="777340"/>
                </a:lnTo>
                <a:lnTo>
                  <a:pt x="276163" y="778259"/>
                </a:lnTo>
                <a:lnTo>
                  <a:pt x="280789" y="779281"/>
                </a:lnTo>
                <a:lnTo>
                  <a:pt x="286021" y="779734"/>
                </a:lnTo>
                <a:lnTo>
                  <a:pt x="288749" y="780808"/>
                </a:lnTo>
                <a:lnTo>
                  <a:pt x="298261" y="787446"/>
                </a:lnTo>
                <a:lnTo>
                  <a:pt x="301723" y="788127"/>
                </a:lnTo>
                <a:lnTo>
                  <a:pt x="303980" y="788308"/>
                </a:lnTo>
                <a:lnTo>
                  <a:pt x="305485" y="789381"/>
                </a:lnTo>
                <a:lnTo>
                  <a:pt x="306487" y="791049"/>
                </a:lnTo>
                <a:lnTo>
                  <a:pt x="307156" y="793114"/>
                </a:lnTo>
                <a:lnTo>
                  <a:pt x="308554" y="794490"/>
                </a:lnTo>
                <a:lnTo>
                  <a:pt x="310439" y="795408"/>
                </a:lnTo>
                <a:lnTo>
                  <a:pt x="316025" y="797380"/>
                </a:lnTo>
                <a:lnTo>
                  <a:pt x="324858" y="801431"/>
                </a:lnTo>
                <a:lnTo>
                  <a:pt x="331440" y="804516"/>
                </a:lnTo>
                <a:lnTo>
                  <a:pt x="335519" y="805238"/>
                </a:lnTo>
                <a:lnTo>
                  <a:pt x="337940" y="805430"/>
                </a:lnTo>
                <a:lnTo>
                  <a:pt x="340507" y="806511"/>
                </a:lnTo>
                <a:lnTo>
                  <a:pt x="348670" y="811631"/>
                </a:lnTo>
                <a:lnTo>
                  <a:pt x="354290" y="813162"/>
                </a:lnTo>
                <a:lnTo>
                  <a:pt x="362808" y="814024"/>
                </a:lnTo>
                <a:lnTo>
                  <a:pt x="364705" y="815098"/>
                </a:lnTo>
                <a:lnTo>
                  <a:pt x="365971" y="816766"/>
                </a:lnTo>
                <a:lnTo>
                  <a:pt x="368501" y="82296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SMARTPenAnnotation13"/>
          <p:cNvSpPr/>
          <p:nvPr/>
        </p:nvSpPr>
        <p:spPr bwMode="auto">
          <a:xfrm>
            <a:off x="4554854" y="2991802"/>
            <a:ext cx="522221" cy="822961"/>
          </a:xfrm>
          <a:custGeom>
            <a:avLst/>
            <a:gdLst/>
            <a:ahLst/>
            <a:cxnLst/>
            <a:rect l="0" t="0" r="0" b="0"/>
            <a:pathLst>
              <a:path w="522221" h="822961">
                <a:moveTo>
                  <a:pt x="0" y="822960"/>
                </a:moveTo>
                <a:lnTo>
                  <a:pt x="9103" y="813859"/>
                </a:lnTo>
                <a:lnTo>
                  <a:pt x="12736" y="811177"/>
                </a:lnTo>
                <a:lnTo>
                  <a:pt x="25411" y="804334"/>
                </a:lnTo>
                <a:lnTo>
                  <a:pt x="39965" y="792285"/>
                </a:lnTo>
                <a:lnTo>
                  <a:pt x="50471" y="787836"/>
                </a:lnTo>
                <a:lnTo>
                  <a:pt x="69882" y="776252"/>
                </a:lnTo>
                <a:lnTo>
                  <a:pt x="82176" y="769499"/>
                </a:lnTo>
                <a:lnTo>
                  <a:pt x="95257" y="760341"/>
                </a:lnTo>
                <a:lnTo>
                  <a:pt x="109716" y="751596"/>
                </a:lnTo>
                <a:lnTo>
                  <a:pt x="120518" y="745840"/>
                </a:lnTo>
                <a:lnTo>
                  <a:pt x="134769" y="737245"/>
                </a:lnTo>
                <a:lnTo>
                  <a:pt x="147565" y="728665"/>
                </a:lnTo>
                <a:lnTo>
                  <a:pt x="163421" y="720091"/>
                </a:lnTo>
                <a:lnTo>
                  <a:pt x="185845" y="708660"/>
                </a:lnTo>
                <a:lnTo>
                  <a:pt x="193430" y="703898"/>
                </a:lnTo>
                <a:lnTo>
                  <a:pt x="202295" y="697865"/>
                </a:lnTo>
                <a:lnTo>
                  <a:pt x="212017" y="690986"/>
                </a:lnTo>
                <a:lnTo>
                  <a:pt x="225357" y="680802"/>
                </a:lnTo>
                <a:lnTo>
                  <a:pt x="240763" y="667174"/>
                </a:lnTo>
                <a:lnTo>
                  <a:pt x="251786" y="657520"/>
                </a:lnTo>
                <a:lnTo>
                  <a:pt x="267749" y="646729"/>
                </a:lnTo>
                <a:lnTo>
                  <a:pt x="279888" y="636547"/>
                </a:lnTo>
                <a:lnTo>
                  <a:pt x="295126" y="622841"/>
                </a:lnTo>
                <a:lnTo>
                  <a:pt x="310754" y="612324"/>
                </a:lnTo>
                <a:lnTo>
                  <a:pt x="323745" y="601270"/>
                </a:lnTo>
                <a:lnTo>
                  <a:pt x="344845" y="580744"/>
                </a:lnTo>
                <a:lnTo>
                  <a:pt x="376917" y="548881"/>
                </a:lnTo>
                <a:lnTo>
                  <a:pt x="391992" y="531285"/>
                </a:lnTo>
                <a:lnTo>
                  <a:pt x="401345" y="519925"/>
                </a:lnTo>
                <a:lnTo>
                  <a:pt x="414279" y="502223"/>
                </a:lnTo>
                <a:lnTo>
                  <a:pt x="430342" y="479887"/>
                </a:lnTo>
                <a:lnTo>
                  <a:pt x="444268" y="460324"/>
                </a:lnTo>
                <a:lnTo>
                  <a:pt x="465088" y="434957"/>
                </a:lnTo>
                <a:lnTo>
                  <a:pt x="477106" y="415473"/>
                </a:lnTo>
                <a:lnTo>
                  <a:pt x="487002" y="396745"/>
                </a:lnTo>
                <a:lnTo>
                  <a:pt x="492671" y="380801"/>
                </a:lnTo>
                <a:lnTo>
                  <a:pt x="496143" y="368318"/>
                </a:lnTo>
                <a:lnTo>
                  <a:pt x="502500" y="354982"/>
                </a:lnTo>
                <a:lnTo>
                  <a:pt x="507671" y="333892"/>
                </a:lnTo>
                <a:lnTo>
                  <a:pt x="514911" y="311974"/>
                </a:lnTo>
                <a:lnTo>
                  <a:pt x="519363" y="291055"/>
                </a:lnTo>
                <a:lnTo>
                  <a:pt x="521340" y="265883"/>
                </a:lnTo>
                <a:lnTo>
                  <a:pt x="522220" y="241360"/>
                </a:lnTo>
                <a:lnTo>
                  <a:pt x="521658" y="220619"/>
                </a:lnTo>
                <a:lnTo>
                  <a:pt x="515034" y="195967"/>
                </a:lnTo>
                <a:lnTo>
                  <a:pt x="506400" y="159487"/>
                </a:lnTo>
                <a:lnTo>
                  <a:pt x="503334" y="144424"/>
                </a:lnTo>
                <a:lnTo>
                  <a:pt x="498069" y="112219"/>
                </a:lnTo>
                <a:lnTo>
                  <a:pt x="493462" y="90515"/>
                </a:lnTo>
                <a:lnTo>
                  <a:pt x="485513" y="65978"/>
                </a:lnTo>
                <a:lnTo>
                  <a:pt x="474864" y="47739"/>
                </a:lnTo>
                <a:lnTo>
                  <a:pt x="462511" y="29790"/>
                </a:lnTo>
                <a:lnTo>
                  <a:pt x="453846" y="18637"/>
                </a:lnTo>
                <a:lnTo>
                  <a:pt x="450202" y="15282"/>
                </a:lnTo>
                <a:lnTo>
                  <a:pt x="446820" y="13046"/>
                </a:lnTo>
                <a:lnTo>
                  <a:pt x="443613" y="11555"/>
                </a:lnTo>
                <a:lnTo>
                  <a:pt x="441474" y="9608"/>
                </a:lnTo>
                <a:lnTo>
                  <a:pt x="440049" y="7358"/>
                </a:lnTo>
                <a:lnTo>
                  <a:pt x="428625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SMARTPenAnnotation14"/>
          <p:cNvSpPr/>
          <p:nvPr/>
        </p:nvSpPr>
        <p:spPr bwMode="auto">
          <a:xfrm>
            <a:off x="4554854" y="3034664"/>
            <a:ext cx="68581" cy="831534"/>
          </a:xfrm>
          <a:custGeom>
            <a:avLst/>
            <a:gdLst/>
            <a:ahLst/>
            <a:cxnLst/>
            <a:rect l="0" t="0" r="0" b="0"/>
            <a:pathLst>
              <a:path w="68581" h="831534">
                <a:moveTo>
                  <a:pt x="0" y="831533"/>
                </a:moveTo>
                <a:lnTo>
                  <a:pt x="7382" y="809390"/>
                </a:lnTo>
                <a:lnTo>
                  <a:pt x="8220" y="802324"/>
                </a:lnTo>
                <a:lnTo>
                  <a:pt x="8542" y="778377"/>
                </a:lnTo>
                <a:lnTo>
                  <a:pt x="8563" y="741700"/>
                </a:lnTo>
                <a:lnTo>
                  <a:pt x="9520" y="729734"/>
                </a:lnTo>
                <a:lnTo>
                  <a:pt x="11109" y="719852"/>
                </a:lnTo>
                <a:lnTo>
                  <a:pt x="13121" y="711359"/>
                </a:lnTo>
                <a:lnTo>
                  <a:pt x="14463" y="704745"/>
                </a:lnTo>
                <a:lnTo>
                  <a:pt x="16351" y="688980"/>
                </a:lnTo>
                <a:lnTo>
                  <a:pt x="16989" y="664098"/>
                </a:lnTo>
                <a:lnTo>
                  <a:pt x="17114" y="644895"/>
                </a:lnTo>
                <a:lnTo>
                  <a:pt x="18077" y="640433"/>
                </a:lnTo>
                <a:lnTo>
                  <a:pt x="19672" y="636506"/>
                </a:lnTo>
                <a:lnTo>
                  <a:pt x="21687" y="632935"/>
                </a:lnTo>
                <a:lnTo>
                  <a:pt x="23031" y="628649"/>
                </a:lnTo>
                <a:lnTo>
                  <a:pt x="24523" y="618807"/>
                </a:lnTo>
                <a:lnTo>
                  <a:pt x="25187" y="592843"/>
                </a:lnTo>
                <a:lnTo>
                  <a:pt x="25613" y="536840"/>
                </a:lnTo>
                <a:lnTo>
                  <a:pt x="26601" y="527439"/>
                </a:lnTo>
                <a:lnTo>
                  <a:pt x="28211" y="519266"/>
                </a:lnTo>
                <a:lnTo>
                  <a:pt x="30238" y="511912"/>
                </a:lnTo>
                <a:lnTo>
                  <a:pt x="31588" y="505105"/>
                </a:lnTo>
                <a:lnTo>
                  <a:pt x="33490" y="485470"/>
                </a:lnTo>
                <a:lnTo>
                  <a:pt x="34053" y="462931"/>
                </a:lnTo>
                <a:lnTo>
                  <a:pt x="34281" y="392308"/>
                </a:lnTo>
                <a:lnTo>
                  <a:pt x="35237" y="385364"/>
                </a:lnTo>
                <a:lnTo>
                  <a:pt x="36826" y="378829"/>
                </a:lnTo>
                <a:lnTo>
                  <a:pt x="38839" y="372568"/>
                </a:lnTo>
                <a:lnTo>
                  <a:pt x="40181" y="367441"/>
                </a:lnTo>
                <a:lnTo>
                  <a:pt x="42068" y="354723"/>
                </a:lnTo>
                <a:lnTo>
                  <a:pt x="42706" y="333841"/>
                </a:lnTo>
                <a:lnTo>
                  <a:pt x="42854" y="291465"/>
                </a:lnTo>
                <a:lnTo>
                  <a:pt x="43809" y="283845"/>
                </a:lnTo>
                <a:lnTo>
                  <a:pt x="45399" y="274003"/>
                </a:lnTo>
                <a:lnTo>
                  <a:pt x="47411" y="262678"/>
                </a:lnTo>
                <a:lnTo>
                  <a:pt x="48753" y="254177"/>
                </a:lnTo>
                <a:lnTo>
                  <a:pt x="50641" y="237660"/>
                </a:lnTo>
                <a:lnTo>
                  <a:pt x="51331" y="215918"/>
                </a:lnTo>
                <a:lnTo>
                  <a:pt x="51426" y="150417"/>
                </a:lnTo>
                <a:lnTo>
                  <a:pt x="52382" y="144093"/>
                </a:lnTo>
                <a:lnTo>
                  <a:pt x="53972" y="137972"/>
                </a:lnTo>
                <a:lnTo>
                  <a:pt x="55984" y="131987"/>
                </a:lnTo>
                <a:lnTo>
                  <a:pt x="57325" y="127044"/>
                </a:lnTo>
                <a:lnTo>
                  <a:pt x="59213" y="113632"/>
                </a:lnTo>
                <a:lnTo>
                  <a:pt x="59851" y="89545"/>
                </a:lnTo>
                <a:lnTo>
                  <a:pt x="59999" y="68777"/>
                </a:lnTo>
                <a:lnTo>
                  <a:pt x="60954" y="64901"/>
                </a:lnTo>
                <a:lnTo>
                  <a:pt x="62544" y="61365"/>
                </a:lnTo>
                <a:lnTo>
                  <a:pt x="64556" y="58055"/>
                </a:lnTo>
                <a:lnTo>
                  <a:pt x="65898" y="54896"/>
                </a:lnTo>
                <a:lnTo>
                  <a:pt x="67388" y="48846"/>
                </a:lnTo>
                <a:lnTo>
                  <a:pt x="68345" y="25418"/>
                </a:lnTo>
                <a:lnTo>
                  <a:pt x="68580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MARTPenAnnotation15"/>
          <p:cNvSpPr/>
          <p:nvPr/>
        </p:nvSpPr>
        <p:spPr bwMode="auto">
          <a:xfrm>
            <a:off x="4143375" y="2991802"/>
            <a:ext cx="445264" cy="870739"/>
          </a:xfrm>
          <a:custGeom>
            <a:avLst/>
            <a:gdLst/>
            <a:ahLst/>
            <a:cxnLst/>
            <a:rect l="0" t="0" r="0" b="0"/>
            <a:pathLst>
              <a:path w="445264" h="870739">
                <a:moveTo>
                  <a:pt x="137159" y="34290"/>
                </a:moveTo>
                <a:lnTo>
                  <a:pt x="150812" y="29739"/>
                </a:lnTo>
                <a:lnTo>
                  <a:pt x="163853" y="26909"/>
                </a:lnTo>
                <a:lnTo>
                  <a:pt x="169198" y="26070"/>
                </a:lnTo>
                <a:lnTo>
                  <a:pt x="172989" y="23335"/>
                </a:lnTo>
                <a:lnTo>
                  <a:pt x="175333" y="21272"/>
                </a:lnTo>
                <a:lnTo>
                  <a:pt x="177849" y="19896"/>
                </a:lnTo>
                <a:lnTo>
                  <a:pt x="186991" y="17507"/>
                </a:lnTo>
                <a:lnTo>
                  <a:pt x="186573" y="17386"/>
                </a:lnTo>
                <a:lnTo>
                  <a:pt x="176522" y="17177"/>
                </a:lnTo>
                <a:lnTo>
                  <a:pt x="174831" y="18119"/>
                </a:lnTo>
                <a:lnTo>
                  <a:pt x="173704" y="19699"/>
                </a:lnTo>
                <a:lnTo>
                  <a:pt x="172952" y="21705"/>
                </a:lnTo>
                <a:lnTo>
                  <a:pt x="171499" y="23043"/>
                </a:lnTo>
                <a:lnTo>
                  <a:pt x="169578" y="23934"/>
                </a:lnTo>
                <a:lnTo>
                  <a:pt x="164902" y="24925"/>
                </a:lnTo>
                <a:lnTo>
                  <a:pt x="151338" y="25613"/>
                </a:lnTo>
                <a:lnTo>
                  <a:pt x="149469" y="26600"/>
                </a:lnTo>
                <a:lnTo>
                  <a:pt x="148223" y="28211"/>
                </a:lnTo>
                <a:lnTo>
                  <a:pt x="147393" y="30237"/>
                </a:lnTo>
                <a:lnTo>
                  <a:pt x="145887" y="31588"/>
                </a:lnTo>
                <a:lnTo>
                  <a:pt x="143931" y="32489"/>
                </a:lnTo>
                <a:lnTo>
                  <a:pt x="141673" y="33089"/>
                </a:lnTo>
                <a:lnTo>
                  <a:pt x="140168" y="34442"/>
                </a:lnTo>
                <a:lnTo>
                  <a:pt x="139165" y="36296"/>
                </a:lnTo>
                <a:lnTo>
                  <a:pt x="138497" y="38485"/>
                </a:lnTo>
                <a:lnTo>
                  <a:pt x="137099" y="39944"/>
                </a:lnTo>
                <a:lnTo>
                  <a:pt x="135214" y="40917"/>
                </a:lnTo>
                <a:lnTo>
                  <a:pt x="133005" y="41565"/>
                </a:lnTo>
                <a:lnTo>
                  <a:pt x="131532" y="42950"/>
                </a:lnTo>
                <a:lnTo>
                  <a:pt x="130550" y="44826"/>
                </a:lnTo>
                <a:lnTo>
                  <a:pt x="129896" y="47029"/>
                </a:lnTo>
                <a:lnTo>
                  <a:pt x="126629" y="52017"/>
                </a:lnTo>
                <a:lnTo>
                  <a:pt x="114042" y="65799"/>
                </a:lnTo>
                <a:lnTo>
                  <a:pt x="91430" y="88585"/>
                </a:lnTo>
                <a:lnTo>
                  <a:pt x="89528" y="91442"/>
                </a:lnTo>
                <a:lnTo>
                  <a:pt x="79214" y="114477"/>
                </a:lnTo>
                <a:lnTo>
                  <a:pt x="72154" y="124936"/>
                </a:lnTo>
                <a:lnTo>
                  <a:pt x="68686" y="134067"/>
                </a:lnTo>
                <a:lnTo>
                  <a:pt x="54050" y="157318"/>
                </a:lnTo>
                <a:lnTo>
                  <a:pt x="42814" y="173456"/>
                </a:lnTo>
                <a:lnTo>
                  <a:pt x="36174" y="187582"/>
                </a:lnTo>
                <a:lnTo>
                  <a:pt x="22677" y="223855"/>
                </a:lnTo>
                <a:lnTo>
                  <a:pt x="13175" y="247408"/>
                </a:lnTo>
                <a:lnTo>
                  <a:pt x="6941" y="269463"/>
                </a:lnTo>
                <a:lnTo>
                  <a:pt x="2056" y="290026"/>
                </a:lnTo>
                <a:lnTo>
                  <a:pt x="270" y="313959"/>
                </a:lnTo>
                <a:lnTo>
                  <a:pt x="35" y="340371"/>
                </a:lnTo>
                <a:lnTo>
                  <a:pt x="0" y="455091"/>
                </a:lnTo>
                <a:lnTo>
                  <a:pt x="5079" y="476900"/>
                </a:lnTo>
                <a:lnTo>
                  <a:pt x="11783" y="499611"/>
                </a:lnTo>
                <a:lnTo>
                  <a:pt x="15556" y="522154"/>
                </a:lnTo>
                <a:lnTo>
                  <a:pt x="17626" y="536241"/>
                </a:lnTo>
                <a:lnTo>
                  <a:pt x="22896" y="552057"/>
                </a:lnTo>
                <a:lnTo>
                  <a:pt x="26422" y="578993"/>
                </a:lnTo>
                <a:lnTo>
                  <a:pt x="31535" y="589278"/>
                </a:lnTo>
                <a:lnTo>
                  <a:pt x="33066" y="598769"/>
                </a:lnTo>
                <a:lnTo>
                  <a:pt x="35378" y="603967"/>
                </a:lnTo>
                <a:lnTo>
                  <a:pt x="46783" y="621337"/>
                </a:lnTo>
                <a:lnTo>
                  <a:pt x="58523" y="646062"/>
                </a:lnTo>
                <a:lnTo>
                  <a:pt x="71730" y="669726"/>
                </a:lnTo>
                <a:lnTo>
                  <a:pt x="81578" y="691621"/>
                </a:lnTo>
                <a:lnTo>
                  <a:pt x="88962" y="702992"/>
                </a:lnTo>
                <a:lnTo>
                  <a:pt x="101289" y="717564"/>
                </a:lnTo>
                <a:lnTo>
                  <a:pt x="113514" y="730454"/>
                </a:lnTo>
                <a:lnTo>
                  <a:pt x="130160" y="747326"/>
                </a:lnTo>
                <a:lnTo>
                  <a:pt x="133446" y="749677"/>
                </a:lnTo>
                <a:lnTo>
                  <a:pt x="145563" y="755991"/>
                </a:lnTo>
                <a:lnTo>
                  <a:pt x="159335" y="765970"/>
                </a:lnTo>
                <a:lnTo>
                  <a:pt x="172732" y="774771"/>
                </a:lnTo>
                <a:lnTo>
                  <a:pt x="185037" y="781858"/>
                </a:lnTo>
                <a:lnTo>
                  <a:pt x="198124" y="791203"/>
                </a:lnTo>
                <a:lnTo>
                  <a:pt x="204895" y="794558"/>
                </a:lnTo>
                <a:lnTo>
                  <a:pt x="208034" y="795453"/>
                </a:lnTo>
                <a:lnTo>
                  <a:pt x="214062" y="798987"/>
                </a:lnTo>
                <a:lnTo>
                  <a:pt x="221141" y="804467"/>
                </a:lnTo>
                <a:lnTo>
                  <a:pt x="229730" y="807756"/>
                </a:lnTo>
                <a:lnTo>
                  <a:pt x="241167" y="811440"/>
                </a:lnTo>
                <a:lnTo>
                  <a:pt x="249425" y="813078"/>
                </a:lnTo>
                <a:lnTo>
                  <a:pt x="256270" y="816345"/>
                </a:lnTo>
                <a:lnTo>
                  <a:pt x="259429" y="818550"/>
                </a:lnTo>
                <a:lnTo>
                  <a:pt x="265479" y="821000"/>
                </a:lnTo>
                <a:lnTo>
                  <a:pt x="272296" y="823041"/>
                </a:lnTo>
                <a:lnTo>
                  <a:pt x="285891" y="829546"/>
                </a:lnTo>
                <a:lnTo>
                  <a:pt x="293115" y="834777"/>
                </a:lnTo>
                <a:lnTo>
                  <a:pt x="299232" y="837506"/>
                </a:lnTo>
                <a:lnTo>
                  <a:pt x="307120" y="840277"/>
                </a:lnTo>
                <a:lnTo>
                  <a:pt x="316190" y="843077"/>
                </a:lnTo>
                <a:lnTo>
                  <a:pt x="324140" y="845897"/>
                </a:lnTo>
                <a:lnTo>
                  <a:pt x="338054" y="851569"/>
                </a:lnTo>
                <a:lnTo>
                  <a:pt x="348048" y="854725"/>
                </a:lnTo>
                <a:lnTo>
                  <a:pt x="352047" y="855567"/>
                </a:lnTo>
                <a:lnTo>
                  <a:pt x="359030" y="859042"/>
                </a:lnTo>
                <a:lnTo>
                  <a:pt x="362226" y="861302"/>
                </a:lnTo>
                <a:lnTo>
                  <a:pt x="368317" y="863814"/>
                </a:lnTo>
                <a:lnTo>
                  <a:pt x="377101" y="865228"/>
                </a:lnTo>
                <a:lnTo>
                  <a:pt x="390816" y="865646"/>
                </a:lnTo>
                <a:lnTo>
                  <a:pt x="397704" y="865705"/>
                </a:lnTo>
                <a:lnTo>
                  <a:pt x="403248" y="866697"/>
                </a:lnTo>
                <a:lnTo>
                  <a:pt x="411949" y="870339"/>
                </a:lnTo>
                <a:lnTo>
                  <a:pt x="415602" y="870738"/>
                </a:lnTo>
                <a:lnTo>
                  <a:pt x="418990" y="870052"/>
                </a:lnTo>
                <a:lnTo>
                  <a:pt x="425295" y="867703"/>
                </a:lnTo>
                <a:lnTo>
                  <a:pt x="437104" y="866194"/>
                </a:lnTo>
                <a:lnTo>
                  <a:pt x="445263" y="865844"/>
                </a:lnTo>
                <a:lnTo>
                  <a:pt x="441068" y="865829"/>
                </a:lnTo>
                <a:lnTo>
                  <a:pt x="438825" y="864874"/>
                </a:lnTo>
                <a:lnTo>
                  <a:pt x="431118" y="859933"/>
                </a:lnTo>
                <a:lnTo>
                  <a:pt x="417440" y="855240"/>
                </a:lnTo>
                <a:lnTo>
                  <a:pt x="407461" y="850642"/>
                </a:lnTo>
                <a:lnTo>
                  <a:pt x="396676" y="845423"/>
                </a:lnTo>
                <a:lnTo>
                  <a:pt x="382992" y="837389"/>
                </a:lnTo>
                <a:lnTo>
                  <a:pt x="369291" y="829373"/>
                </a:lnTo>
                <a:lnTo>
                  <a:pt x="356223" y="823908"/>
                </a:lnTo>
                <a:lnTo>
                  <a:pt x="343460" y="815727"/>
                </a:lnTo>
                <a:lnTo>
                  <a:pt x="335653" y="811470"/>
                </a:lnTo>
                <a:lnTo>
                  <a:pt x="326639" y="806728"/>
                </a:lnTo>
                <a:lnTo>
                  <a:pt x="314082" y="798918"/>
                </a:lnTo>
                <a:lnTo>
                  <a:pt x="304374" y="792272"/>
                </a:lnTo>
                <a:lnTo>
                  <a:pt x="287246" y="782223"/>
                </a:lnTo>
                <a:lnTo>
                  <a:pt x="272445" y="772787"/>
                </a:lnTo>
                <a:lnTo>
                  <a:pt x="258881" y="764784"/>
                </a:lnTo>
                <a:lnTo>
                  <a:pt x="247456" y="758051"/>
                </a:lnTo>
                <a:lnTo>
                  <a:pt x="234716" y="748906"/>
                </a:lnTo>
                <a:lnTo>
                  <a:pt x="224651" y="743057"/>
                </a:lnTo>
                <a:lnTo>
                  <a:pt x="216441" y="736354"/>
                </a:lnTo>
                <a:lnTo>
                  <a:pt x="206207" y="727123"/>
                </a:lnTo>
                <a:lnTo>
                  <a:pt x="176668" y="698996"/>
                </a:lnTo>
                <a:lnTo>
                  <a:pt x="163291" y="684997"/>
                </a:lnTo>
                <a:lnTo>
                  <a:pt x="149453" y="666406"/>
                </a:lnTo>
                <a:lnTo>
                  <a:pt x="139131" y="654638"/>
                </a:lnTo>
                <a:lnTo>
                  <a:pt x="127161" y="637303"/>
                </a:lnTo>
                <a:lnTo>
                  <a:pt x="118111" y="625828"/>
                </a:lnTo>
                <a:lnTo>
                  <a:pt x="104845" y="608658"/>
                </a:lnTo>
                <a:lnTo>
                  <a:pt x="91830" y="585790"/>
                </a:lnTo>
                <a:lnTo>
                  <a:pt x="83358" y="564198"/>
                </a:lnTo>
                <a:lnTo>
                  <a:pt x="74195" y="539363"/>
                </a:lnTo>
                <a:lnTo>
                  <a:pt x="52962" y="487822"/>
                </a:lnTo>
                <a:lnTo>
                  <a:pt x="44811" y="466365"/>
                </a:lnTo>
                <a:lnTo>
                  <a:pt x="37407" y="440760"/>
                </a:lnTo>
                <a:lnTo>
                  <a:pt x="33770" y="424493"/>
                </a:lnTo>
                <a:lnTo>
                  <a:pt x="25803" y="401389"/>
                </a:lnTo>
                <a:lnTo>
                  <a:pt x="19710" y="375258"/>
                </a:lnTo>
                <a:lnTo>
                  <a:pt x="17905" y="350900"/>
                </a:lnTo>
                <a:lnTo>
                  <a:pt x="17370" y="298280"/>
                </a:lnTo>
                <a:lnTo>
                  <a:pt x="18248" y="277911"/>
                </a:lnTo>
                <a:lnTo>
                  <a:pt x="19785" y="257664"/>
                </a:lnTo>
                <a:lnTo>
                  <a:pt x="21763" y="237499"/>
                </a:lnTo>
                <a:lnTo>
                  <a:pt x="24986" y="218340"/>
                </a:lnTo>
                <a:lnTo>
                  <a:pt x="29040" y="199852"/>
                </a:lnTo>
                <a:lnTo>
                  <a:pt x="33647" y="181813"/>
                </a:lnTo>
                <a:lnTo>
                  <a:pt x="41306" y="156688"/>
                </a:lnTo>
                <a:lnTo>
                  <a:pt x="50974" y="131834"/>
                </a:lnTo>
                <a:lnTo>
                  <a:pt x="62773" y="106369"/>
                </a:lnTo>
                <a:lnTo>
                  <a:pt x="65999" y="97123"/>
                </a:lnTo>
                <a:lnTo>
                  <a:pt x="68385" y="88886"/>
                </a:lnTo>
                <a:lnTo>
                  <a:pt x="72621" y="78875"/>
                </a:lnTo>
                <a:lnTo>
                  <a:pt x="84911" y="62529"/>
                </a:lnTo>
                <a:lnTo>
                  <a:pt x="95206" y="51286"/>
                </a:lnTo>
                <a:lnTo>
                  <a:pt x="104226" y="40891"/>
                </a:lnTo>
                <a:lnTo>
                  <a:pt x="108235" y="33096"/>
                </a:lnTo>
                <a:lnTo>
                  <a:pt x="110256" y="30637"/>
                </a:lnTo>
                <a:lnTo>
                  <a:pt x="112557" y="28997"/>
                </a:lnTo>
                <a:lnTo>
                  <a:pt x="115043" y="27904"/>
                </a:lnTo>
                <a:lnTo>
                  <a:pt x="123092" y="21815"/>
                </a:lnTo>
                <a:lnTo>
                  <a:pt x="124924" y="19305"/>
                </a:lnTo>
                <a:lnTo>
                  <a:pt x="126959" y="13978"/>
                </a:lnTo>
                <a:lnTo>
                  <a:pt x="128454" y="12176"/>
                </a:lnTo>
                <a:lnTo>
                  <a:pt x="130404" y="10975"/>
                </a:lnTo>
                <a:lnTo>
                  <a:pt x="132656" y="10174"/>
                </a:lnTo>
                <a:lnTo>
                  <a:pt x="134157" y="8688"/>
                </a:lnTo>
                <a:lnTo>
                  <a:pt x="135158" y="6744"/>
                </a:lnTo>
                <a:lnTo>
                  <a:pt x="137159" y="0"/>
                </a:lnTo>
              </a:path>
            </a:pathLst>
          </a:custGeom>
          <a:noFill/>
          <a:ln w="38100" cap="flat" cmpd="sng" algn="ctr">
            <a:solidFill>
              <a:srgbClr val="000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Teacher's Pictures\2008-08-17 summer 2008\summer 2008 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umbers design template">
  <a:themeElements>
    <a:clrScheme name="Office Theme 2">
      <a:dk1>
        <a:srgbClr val="000000"/>
      </a:dk1>
      <a:lt1>
        <a:srgbClr val="FFFFEE"/>
      </a:lt1>
      <a:dk2>
        <a:srgbClr val="000000"/>
      </a:dk2>
      <a:lt2>
        <a:srgbClr val="C3B59F"/>
      </a:lt2>
      <a:accent1>
        <a:srgbClr val="9CB3D8"/>
      </a:accent1>
      <a:accent2>
        <a:srgbClr val="F8F8F8"/>
      </a:accent2>
      <a:accent3>
        <a:srgbClr val="FFFFF5"/>
      </a:accent3>
      <a:accent4>
        <a:srgbClr val="000000"/>
      </a:accent4>
      <a:accent5>
        <a:srgbClr val="CBD6E9"/>
      </a:accent5>
      <a:accent6>
        <a:srgbClr val="E1E1E1"/>
      </a:accent6>
      <a:hlink>
        <a:srgbClr val="A9A460"/>
      </a:hlink>
      <a:folHlink>
        <a:srgbClr val="E4E1D7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7F796F"/>
        </a:dk1>
        <a:lt1>
          <a:srgbClr val="FFFFFF"/>
        </a:lt1>
        <a:dk2>
          <a:srgbClr val="BDBB92"/>
        </a:dk2>
        <a:lt2>
          <a:srgbClr val="FFFFCC"/>
        </a:lt2>
        <a:accent1>
          <a:srgbClr val="8B91B9"/>
        </a:accent1>
        <a:accent2>
          <a:srgbClr val="D5D9B7"/>
        </a:accent2>
        <a:accent3>
          <a:srgbClr val="DBDAC7"/>
        </a:accent3>
        <a:accent4>
          <a:srgbClr val="DADADA"/>
        </a:accent4>
        <a:accent5>
          <a:srgbClr val="C4C7D9"/>
        </a:accent5>
        <a:accent6>
          <a:srgbClr val="C1C4A6"/>
        </a:accent6>
        <a:hlink>
          <a:srgbClr val="B46875"/>
        </a:hlink>
        <a:folHlink>
          <a:srgbClr val="C2BAA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EE"/>
        </a:lt1>
        <a:dk2>
          <a:srgbClr val="000000"/>
        </a:dk2>
        <a:lt2>
          <a:srgbClr val="C3B59F"/>
        </a:lt2>
        <a:accent1>
          <a:srgbClr val="9CB3D8"/>
        </a:accent1>
        <a:accent2>
          <a:srgbClr val="F8F8F8"/>
        </a:accent2>
        <a:accent3>
          <a:srgbClr val="FFFFF5"/>
        </a:accent3>
        <a:accent4>
          <a:srgbClr val="000000"/>
        </a:accent4>
        <a:accent5>
          <a:srgbClr val="CBD6E9"/>
        </a:accent5>
        <a:accent6>
          <a:srgbClr val="E1E1E1"/>
        </a:accent6>
        <a:hlink>
          <a:srgbClr val="A9A460"/>
        </a:hlink>
        <a:folHlink>
          <a:srgbClr val="E4E1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Numbers design template</Template>
  <TotalTime>162</TotalTime>
  <Words>59</Words>
  <Application>Microsoft Office PowerPoint</Application>
  <PresentationFormat>On-screen Show (4:3)</PresentationFormat>
  <Paragraphs>25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Numbers design template</vt:lpstr>
      <vt:lpstr>Welcome!</vt:lpstr>
      <vt:lpstr>About me</vt:lpstr>
      <vt:lpstr>Hermes and Daria</vt:lpstr>
      <vt:lpstr>Introduce your partner</vt:lpstr>
      <vt:lpstr>Resources</vt:lpstr>
      <vt:lpstr>Class expectations</vt:lpstr>
      <vt:lpstr>Slide 7</vt:lpstr>
      <vt:lpstr>Slide 8</vt:lpstr>
      <vt:lpstr>Slide 9</vt:lpstr>
      <vt:lpstr>Slide 10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Ameena</dc:creator>
  <cp:lastModifiedBy>Ameena</cp:lastModifiedBy>
  <cp:revision>18</cp:revision>
  <dcterms:created xsi:type="dcterms:W3CDTF">2009-09-08T23:16:11Z</dcterms:created>
  <dcterms:modified xsi:type="dcterms:W3CDTF">2009-09-09T17:06:46Z</dcterms:modified>
</cp:coreProperties>
</file>